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7" r:id="rId2"/>
    <p:sldId id="258" r:id="rId3"/>
    <p:sldId id="260" r:id="rId4"/>
    <p:sldId id="277" r:id="rId5"/>
    <p:sldId id="278" r:id="rId6"/>
    <p:sldId id="284" r:id="rId7"/>
    <p:sldId id="283" r:id="rId8"/>
    <p:sldId id="279" r:id="rId9"/>
    <p:sldId id="280" r:id="rId10"/>
    <p:sldId id="282" r:id="rId11"/>
    <p:sldId id="276" r:id="rId12"/>
    <p:sldId id="261" r:id="rId13"/>
    <p:sldId id="262" r:id="rId14"/>
    <p:sldId id="263" r:id="rId15"/>
    <p:sldId id="264" r:id="rId16"/>
    <p:sldId id="265" r:id="rId17"/>
    <p:sldId id="266" r:id="rId18"/>
    <p:sldId id="267" r:id="rId19"/>
    <p:sldId id="268" r:id="rId20"/>
    <p:sldId id="269" r:id="rId21"/>
    <p:sldId id="281" r:id="rId22"/>
    <p:sldId id="273" r:id="rId23"/>
    <p:sldId id="274" r:id="rId24"/>
    <p:sldId id="270" r:id="rId25"/>
    <p:sldId id="271" r:id="rId26"/>
    <p:sldId id="272" r:id="rId2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DCAD99-515A-4228-8164-DBFD9B2254FE}" v="62" dt="2021-11-07T14:07:05.89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chemeClr val="accent4"/>
              </a:solidFill>
              <a:prstDash val="solid"/>
              <a:round/>
            </a:ln>
          </a:left>
          <a:right>
            <a:ln w="12700" cap="flat">
              <a:solidFill>
                <a:schemeClr val="accent4"/>
              </a:solidFill>
              <a:prstDash val="solid"/>
              <a:round/>
            </a:ln>
          </a:right>
          <a:top>
            <a:ln w="12700" cap="flat">
              <a:solidFill>
                <a:schemeClr val="accent4"/>
              </a:solidFill>
              <a:prstDash val="solid"/>
              <a:round/>
            </a:ln>
          </a:top>
          <a:bottom>
            <a:ln w="12700" cap="flat">
              <a:solidFill>
                <a:schemeClr val="accent4"/>
              </a:solidFill>
              <a:prstDash val="solid"/>
              <a:round/>
            </a:ln>
          </a:bottom>
          <a:insideH>
            <a:ln w="12700" cap="flat">
              <a:solidFill>
                <a:schemeClr val="accent4"/>
              </a:solidFill>
              <a:prstDash val="solid"/>
              <a:round/>
            </a:ln>
          </a:insideH>
          <a:insideV>
            <a:ln w="12700" cap="flat">
              <a:solidFill>
                <a:schemeClr val="accent4"/>
              </a:solidFill>
              <a:prstDash val="solid"/>
              <a:round/>
            </a:ln>
          </a:insideV>
        </a:tcBdr>
        <a:fill>
          <a:solidFill>
            <a:srgbClr val="F0F5F7"/>
          </a:solidFill>
        </a:fill>
      </a:tcStyle>
    </a:wholeTbl>
    <a:band2H>
      <a:tcTxStyle/>
      <a:tcStyle>
        <a:tcBdr/>
        <a:fill>
          <a:solidFill>
            <a:srgbClr val="F8FAFB"/>
          </a:solidFill>
        </a:fill>
      </a:tcStyle>
    </a:band2H>
    <a:firstCol>
      <a:tcTxStyle b="on" i="off">
        <a:fontRef idx="major">
          <a:srgbClr val="000000"/>
        </a:fontRef>
        <a:srgbClr val="000000"/>
      </a:tcTxStyle>
      <a:tcStyle>
        <a:tcBdr>
          <a:left>
            <a:ln w="12700" cap="flat">
              <a:solidFill>
                <a:schemeClr val="accent4"/>
              </a:solidFill>
              <a:prstDash val="solid"/>
              <a:round/>
            </a:ln>
          </a:left>
          <a:right>
            <a:ln w="12700" cap="flat">
              <a:solidFill>
                <a:schemeClr val="accent4"/>
              </a:solidFill>
              <a:prstDash val="solid"/>
              <a:round/>
            </a:ln>
          </a:right>
          <a:top>
            <a:ln w="12700" cap="flat">
              <a:solidFill>
                <a:schemeClr val="accent4"/>
              </a:solidFill>
              <a:prstDash val="solid"/>
              <a:round/>
            </a:ln>
          </a:top>
          <a:bottom>
            <a:ln w="12700" cap="flat">
              <a:solidFill>
                <a:schemeClr val="accent4"/>
              </a:solidFill>
              <a:prstDash val="solid"/>
              <a:round/>
            </a:ln>
          </a:bottom>
          <a:insideH>
            <a:ln w="12700" cap="flat">
              <a:solidFill>
                <a:schemeClr val="accent4"/>
              </a:solidFill>
              <a:prstDash val="solid"/>
              <a:round/>
            </a:ln>
          </a:insideH>
          <a:insideV>
            <a:ln w="12700" cap="flat">
              <a:solidFill>
                <a:schemeClr val="accent4"/>
              </a:solidFill>
              <a:prstDash val="solid"/>
              <a:round/>
            </a:ln>
          </a:insideV>
        </a:tcBdr>
        <a:fill>
          <a:solidFill>
            <a:srgbClr val="F0F5F7"/>
          </a:solidFill>
        </a:fill>
      </a:tcStyle>
    </a:firstCol>
    <a:lastRow>
      <a:tcTxStyle b="on" i="off">
        <a:fontRef idx="major">
          <a:srgbClr val="000000"/>
        </a:fontRef>
        <a:srgbClr val="000000"/>
      </a:tcTxStyle>
      <a:tcStyle>
        <a:tcBdr>
          <a:left>
            <a:ln w="12700" cap="flat">
              <a:solidFill>
                <a:schemeClr val="accent4"/>
              </a:solidFill>
              <a:prstDash val="solid"/>
              <a:round/>
            </a:ln>
          </a:left>
          <a:right>
            <a:ln w="12700" cap="flat">
              <a:solidFill>
                <a:schemeClr val="accent4"/>
              </a:solidFill>
              <a:prstDash val="solid"/>
              <a:round/>
            </a:ln>
          </a:right>
          <a:top>
            <a:ln w="25400" cap="flat">
              <a:solidFill>
                <a:schemeClr val="accent4"/>
              </a:solidFill>
              <a:prstDash val="solid"/>
              <a:round/>
            </a:ln>
          </a:top>
          <a:bottom>
            <a:ln w="12700" cap="flat">
              <a:solidFill>
                <a:schemeClr val="accent4"/>
              </a:solidFill>
              <a:prstDash val="solid"/>
              <a:round/>
            </a:ln>
          </a:bottom>
          <a:insideH>
            <a:ln w="12700" cap="flat">
              <a:solidFill>
                <a:schemeClr val="accent4"/>
              </a:solidFill>
              <a:prstDash val="solid"/>
              <a:round/>
            </a:ln>
          </a:insideH>
          <a:insideV>
            <a:ln w="12700" cap="flat">
              <a:solidFill>
                <a:schemeClr val="accent4"/>
              </a:solidFill>
              <a:prstDash val="solid"/>
              <a:round/>
            </a:ln>
          </a:insideV>
        </a:tcBdr>
        <a:fill>
          <a:solidFill>
            <a:srgbClr val="F8FAFB"/>
          </a:solidFill>
        </a:fill>
      </a:tcStyle>
    </a:lastRow>
    <a:firstRow>
      <a:tcTxStyle b="on" i="off">
        <a:fontRef idx="major">
          <a:srgbClr val="000000"/>
        </a:fontRef>
        <a:srgbClr val="000000"/>
      </a:tcTxStyle>
      <a:tcStyle>
        <a:tcBdr>
          <a:left>
            <a:ln w="12700" cap="flat">
              <a:solidFill>
                <a:schemeClr val="accent4"/>
              </a:solidFill>
              <a:prstDash val="solid"/>
              <a:round/>
            </a:ln>
          </a:left>
          <a:right>
            <a:ln w="12700" cap="flat">
              <a:solidFill>
                <a:schemeClr val="accent4"/>
              </a:solidFill>
              <a:prstDash val="solid"/>
              <a:round/>
            </a:ln>
          </a:right>
          <a:top>
            <a:ln w="12700" cap="flat">
              <a:solidFill>
                <a:schemeClr val="accent4"/>
              </a:solidFill>
              <a:prstDash val="solid"/>
              <a:round/>
            </a:ln>
          </a:top>
          <a:bottom>
            <a:ln w="12700" cap="flat">
              <a:solidFill>
                <a:schemeClr val="accent4"/>
              </a:solidFill>
              <a:prstDash val="solid"/>
              <a:round/>
            </a:ln>
          </a:bottom>
          <a:insideH>
            <a:ln w="12700" cap="flat">
              <a:solidFill>
                <a:schemeClr val="accent4"/>
              </a:solidFill>
              <a:prstDash val="solid"/>
              <a:round/>
            </a:ln>
          </a:insideH>
          <a:insideV>
            <a:ln w="12700" cap="flat">
              <a:solidFill>
                <a:schemeClr val="accent4"/>
              </a:solidFill>
              <a:prstDash val="solid"/>
              <a:round/>
            </a:ln>
          </a:insideV>
        </a:tcBdr>
        <a:fill>
          <a:solidFill>
            <a:srgbClr val="F8FAFB"/>
          </a:solidFill>
        </a:fill>
      </a:tcStyle>
    </a:firstRow>
  </a:tblStyle>
  <a:tblStyle styleId="{C7B018BB-80A7-4F77-B60F-C8B233D01FF8}" styleName="">
    <a:tblBg/>
    <a:wholeTbl>
      <a:tcTxStyle b="off" i="off">
        <a:fontRef idx="major">
          <a:srgbClr val="000000"/>
        </a:fontRef>
        <a:srgbClr val="000000"/>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rgbClr val="F7D9CC"/>
          </a:solidFill>
        </a:fill>
      </a:tcStyle>
    </a:wholeTbl>
    <a:band2H>
      <a:tcTxStyle/>
      <a:tcStyle>
        <a:tcBdr/>
        <a:fill>
          <a:solidFill>
            <a:srgbClr val="FBEDE7"/>
          </a:solidFill>
        </a:fill>
      </a:tcStyle>
    </a:band2H>
    <a:firstCol>
      <a:tcTxStyle b="on" i="off">
        <a:fontRef idx="maj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chemeClr val="accent1"/>
          </a:solidFill>
        </a:fill>
      </a:tcStyle>
    </a:firstCol>
    <a:lastRow>
      <a:tcTxStyle b="on" i="off">
        <a:fontRef idx="maj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381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chemeClr val="accent1"/>
          </a:solidFill>
        </a:fill>
      </a:tcStyle>
    </a:lastRow>
    <a:firstRow>
      <a:tcTxStyle b="on" i="off">
        <a:fontRef idx="maj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381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rgbClr val="F5E5CF"/>
          </a:solidFill>
        </a:fill>
      </a:tcStyle>
    </a:wholeTbl>
    <a:band2H>
      <a:tcTxStyle/>
      <a:tcStyle>
        <a:tcBdr/>
        <a:fill>
          <a:solidFill>
            <a:srgbClr val="FAF2E8"/>
          </a:solidFill>
        </a:fill>
      </a:tcStyle>
    </a:band2H>
    <a:firstCol>
      <a:tcTxStyle b="on" i="off">
        <a:fontRef idx="maj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chemeClr val="accent3"/>
          </a:solidFill>
        </a:fill>
      </a:tcStyle>
    </a:firstCol>
    <a:lastRow>
      <a:tcTxStyle b="on" i="off">
        <a:fontRef idx="maj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381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chemeClr val="accent3"/>
          </a:solidFill>
        </a:fill>
      </a:tcStyle>
    </a:lastRow>
    <a:firstRow>
      <a:tcTxStyle b="on" i="off">
        <a:fontRef idx="maj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381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rgbClr val="CCDEE9"/>
          </a:solidFill>
        </a:fill>
      </a:tcStyle>
    </a:wholeTbl>
    <a:band2H>
      <a:tcTxStyle/>
      <a:tcStyle>
        <a:tcBdr/>
        <a:fill>
          <a:solidFill>
            <a:srgbClr val="E7EFF4"/>
          </a:solidFill>
        </a:fill>
      </a:tcStyle>
    </a:band2H>
    <a:firstCol>
      <a:tcTxStyle b="on" i="off">
        <a:fontRef idx="maj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chemeClr val="accent6"/>
          </a:solidFill>
        </a:fill>
      </a:tcStyle>
    </a:firstCol>
    <a:lastRow>
      <a:tcTxStyle b="on" i="off">
        <a:fontRef idx="maj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381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chemeClr val="accent6"/>
          </a:solidFill>
        </a:fill>
      </a:tcStyle>
    </a:lastRow>
    <a:firstRow>
      <a:tcTxStyle b="on" i="off">
        <a:fontRef idx="maj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381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5"/>
          </a:solidFill>
        </a:fill>
      </a:tcStyle>
    </a:band2H>
    <a:firstCol>
      <a:tcTxStyle b="on" i="off">
        <a:fontRef idx="major">
          <a:schemeClr val="accent5"/>
        </a:fontRef>
        <a:schemeClr val="accent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5"/>
          </a:solidFill>
        </a:fill>
      </a:tcStyle>
    </a:lastRow>
    <a:firstRow>
      <a:tcTxStyle b="on" i="off">
        <a:fontRef idx="major">
          <a:schemeClr val="accent5"/>
        </a:fontRef>
        <a:schemeClr val="accent5"/>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rgbClr val="000000"/>
          </a:solidFill>
        </a:fill>
      </a:tcStyle>
    </a:firstCol>
    <a:lastRow>
      <a:tcTxStyle b="on" i="off">
        <a:fontRef idx="maj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38100" cap="flat">
              <a:solidFill>
                <a:schemeClr val="accent5"/>
              </a:solidFill>
              <a:prstDash val="solid"/>
              <a:round/>
            </a:ln>
          </a:top>
          <a:bottom>
            <a:ln w="127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rgbClr val="000000"/>
          </a:solidFill>
        </a:fill>
      </a:tcStyle>
    </a:lastRow>
    <a:firstRow>
      <a:tcTxStyle b="on" i="off">
        <a:fontRef idx="major">
          <a:schemeClr val="accent5"/>
        </a:fontRef>
        <a:schemeClr val="accent5"/>
      </a:tcTxStyle>
      <a:tcStyle>
        <a:tcBdr>
          <a:left>
            <a:ln w="12700" cap="flat">
              <a:solidFill>
                <a:schemeClr val="accent5"/>
              </a:solidFill>
              <a:prstDash val="solid"/>
              <a:round/>
            </a:ln>
          </a:left>
          <a:right>
            <a:ln w="12700" cap="flat">
              <a:solidFill>
                <a:schemeClr val="accent5"/>
              </a:solidFill>
              <a:prstDash val="solid"/>
              <a:round/>
            </a:ln>
          </a:right>
          <a:top>
            <a:ln w="12700" cap="flat">
              <a:solidFill>
                <a:schemeClr val="accent5"/>
              </a:solidFill>
              <a:prstDash val="solid"/>
              <a:round/>
            </a:ln>
          </a:top>
          <a:bottom>
            <a:ln w="38100" cap="flat">
              <a:solidFill>
                <a:schemeClr val="accent5"/>
              </a:solidFill>
              <a:prstDash val="solid"/>
              <a:round/>
            </a:ln>
          </a:bottom>
          <a:insideH>
            <a:ln w="12700" cap="flat">
              <a:solidFill>
                <a:schemeClr val="accent5"/>
              </a:solidFill>
              <a:prstDash val="solid"/>
              <a:round/>
            </a:ln>
          </a:insideH>
          <a:insideV>
            <a:ln w="12700" cap="flat">
              <a:solidFill>
                <a:schemeClr val="accent5"/>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Meadows" userId="918b5189-1431-45e1-94d2-c9d57bbb1974" providerId="ADAL" clId="{D9DCAD99-515A-4228-8164-DBFD9B2254FE}"/>
    <pc:docChg chg="custSel addSld delSld modSld sldOrd modMainMaster">
      <pc:chgData name="Brian Meadows" userId="918b5189-1431-45e1-94d2-c9d57bbb1974" providerId="ADAL" clId="{D9DCAD99-515A-4228-8164-DBFD9B2254FE}" dt="2021-11-07T14:07:18.493" v="991" actId="1076"/>
      <pc:docMkLst>
        <pc:docMk/>
      </pc:docMkLst>
      <pc:sldChg chg="del">
        <pc:chgData name="Brian Meadows" userId="918b5189-1431-45e1-94d2-c9d57bbb1974" providerId="ADAL" clId="{D9DCAD99-515A-4228-8164-DBFD9B2254FE}" dt="2021-11-05T18:56:04.784" v="335" actId="2696"/>
        <pc:sldMkLst>
          <pc:docMk/>
          <pc:sldMk cId="0" sldId="256"/>
        </pc:sldMkLst>
      </pc:sldChg>
      <pc:sldChg chg="addSp delSp modSp mod setBg modNotes">
        <pc:chgData name="Brian Meadows" userId="918b5189-1431-45e1-94d2-c9d57bbb1974" providerId="ADAL" clId="{D9DCAD99-515A-4228-8164-DBFD9B2254FE}" dt="2021-11-07T13:39:58.914" v="471" actId="478"/>
        <pc:sldMkLst>
          <pc:docMk/>
          <pc:sldMk cId="0" sldId="257"/>
        </pc:sldMkLst>
        <pc:picChg chg="add del mod">
          <ac:chgData name="Brian Meadows" userId="918b5189-1431-45e1-94d2-c9d57bbb1974" providerId="ADAL" clId="{D9DCAD99-515A-4228-8164-DBFD9B2254FE}" dt="2021-11-07T13:39:58.914" v="471" actId="478"/>
          <ac:picMkLst>
            <pc:docMk/>
            <pc:sldMk cId="0" sldId="257"/>
            <ac:picMk id="3" creationId="{94A84315-1DE3-40C1-B7AF-6450D5B9F344}"/>
          </ac:picMkLst>
        </pc:picChg>
      </pc:sldChg>
      <pc:sldChg chg="modSp mod">
        <pc:chgData name="Brian Meadows" userId="918b5189-1431-45e1-94d2-c9d57bbb1974" providerId="ADAL" clId="{D9DCAD99-515A-4228-8164-DBFD9B2254FE}" dt="2021-11-05T18:31:39.576" v="42" actId="20577"/>
        <pc:sldMkLst>
          <pc:docMk/>
          <pc:sldMk cId="0" sldId="258"/>
        </pc:sldMkLst>
        <pc:graphicFrameChg chg="modGraphic">
          <ac:chgData name="Brian Meadows" userId="918b5189-1431-45e1-94d2-c9d57bbb1974" providerId="ADAL" clId="{D9DCAD99-515A-4228-8164-DBFD9B2254FE}" dt="2021-11-05T18:31:39.576" v="42" actId="20577"/>
          <ac:graphicFrameMkLst>
            <pc:docMk/>
            <pc:sldMk cId="0" sldId="258"/>
            <ac:graphicFrameMk id="158" creationId="{00000000-0000-0000-0000-000000000000}"/>
          </ac:graphicFrameMkLst>
        </pc:graphicFrameChg>
      </pc:sldChg>
      <pc:sldChg chg="del modNotes">
        <pc:chgData name="Brian Meadows" userId="918b5189-1431-45e1-94d2-c9d57bbb1974" providerId="ADAL" clId="{D9DCAD99-515A-4228-8164-DBFD9B2254FE}" dt="2021-11-07T13:45:04.845" v="544" actId="47"/>
        <pc:sldMkLst>
          <pc:docMk/>
          <pc:sldMk cId="0" sldId="259"/>
        </pc:sldMkLst>
      </pc:sldChg>
      <pc:sldChg chg="modSp mod">
        <pc:chgData name="Brian Meadows" userId="918b5189-1431-45e1-94d2-c9d57bbb1974" providerId="ADAL" clId="{D9DCAD99-515A-4228-8164-DBFD9B2254FE}" dt="2021-11-07T13:49:44.056" v="624" actId="20577"/>
        <pc:sldMkLst>
          <pc:docMk/>
          <pc:sldMk cId="0" sldId="260"/>
        </pc:sldMkLst>
        <pc:spChg chg="mod">
          <ac:chgData name="Brian Meadows" userId="918b5189-1431-45e1-94d2-c9d57bbb1974" providerId="ADAL" clId="{D9DCAD99-515A-4228-8164-DBFD9B2254FE}" dt="2021-11-05T18:37:22.282" v="160" actId="1076"/>
          <ac:spMkLst>
            <pc:docMk/>
            <pc:sldMk cId="0" sldId="260"/>
            <ac:spMk id="172" creationId="{00000000-0000-0000-0000-000000000000}"/>
          </ac:spMkLst>
        </pc:spChg>
        <pc:spChg chg="mod">
          <ac:chgData name="Brian Meadows" userId="918b5189-1431-45e1-94d2-c9d57bbb1974" providerId="ADAL" clId="{D9DCAD99-515A-4228-8164-DBFD9B2254FE}" dt="2021-11-07T13:49:38.500" v="623" actId="20577"/>
          <ac:spMkLst>
            <pc:docMk/>
            <pc:sldMk cId="0" sldId="260"/>
            <ac:spMk id="174" creationId="{00000000-0000-0000-0000-000000000000}"/>
          </ac:spMkLst>
        </pc:spChg>
        <pc:spChg chg="mod">
          <ac:chgData name="Brian Meadows" userId="918b5189-1431-45e1-94d2-c9d57bbb1974" providerId="ADAL" clId="{D9DCAD99-515A-4228-8164-DBFD9B2254FE}" dt="2021-11-07T13:49:44.056" v="624" actId="20577"/>
          <ac:spMkLst>
            <pc:docMk/>
            <pc:sldMk cId="0" sldId="260"/>
            <ac:spMk id="175" creationId="{00000000-0000-0000-0000-000000000000}"/>
          </ac:spMkLst>
        </pc:spChg>
        <pc:picChg chg="mod">
          <ac:chgData name="Brian Meadows" userId="918b5189-1431-45e1-94d2-c9d57bbb1974" providerId="ADAL" clId="{D9DCAD99-515A-4228-8164-DBFD9B2254FE}" dt="2021-11-05T18:37:12.257" v="157" actId="14826"/>
          <ac:picMkLst>
            <pc:docMk/>
            <pc:sldMk cId="0" sldId="260"/>
            <ac:picMk id="176" creationId="{00000000-0000-0000-0000-000000000000}"/>
          </ac:picMkLst>
        </pc:picChg>
      </pc:sldChg>
      <pc:sldChg chg="modSp mod">
        <pc:chgData name="Brian Meadows" userId="918b5189-1431-45e1-94d2-c9d57bbb1974" providerId="ADAL" clId="{D9DCAD99-515A-4228-8164-DBFD9B2254FE}" dt="2021-11-07T14:01:29.335" v="965" actId="20577"/>
        <pc:sldMkLst>
          <pc:docMk/>
          <pc:sldMk cId="0" sldId="262"/>
        </pc:sldMkLst>
        <pc:spChg chg="mod">
          <ac:chgData name="Brian Meadows" userId="918b5189-1431-45e1-94d2-c9d57bbb1974" providerId="ADAL" clId="{D9DCAD99-515A-4228-8164-DBFD9B2254FE}" dt="2021-11-07T14:00:48.627" v="953" actId="20577"/>
          <ac:spMkLst>
            <pc:docMk/>
            <pc:sldMk cId="0" sldId="262"/>
            <ac:spMk id="187" creationId="{00000000-0000-0000-0000-000000000000}"/>
          </ac:spMkLst>
        </pc:spChg>
        <pc:spChg chg="mod">
          <ac:chgData name="Brian Meadows" userId="918b5189-1431-45e1-94d2-c9d57bbb1974" providerId="ADAL" clId="{D9DCAD99-515A-4228-8164-DBFD9B2254FE}" dt="2021-11-07T14:01:20.010" v="964" actId="255"/>
          <ac:spMkLst>
            <pc:docMk/>
            <pc:sldMk cId="0" sldId="262"/>
            <ac:spMk id="188" creationId="{00000000-0000-0000-0000-000000000000}"/>
          </ac:spMkLst>
        </pc:spChg>
        <pc:spChg chg="mod">
          <ac:chgData name="Brian Meadows" userId="918b5189-1431-45e1-94d2-c9d57bbb1974" providerId="ADAL" clId="{D9DCAD99-515A-4228-8164-DBFD9B2254FE}" dt="2021-11-07T14:01:29.335" v="965" actId="20577"/>
          <ac:spMkLst>
            <pc:docMk/>
            <pc:sldMk cId="0" sldId="262"/>
            <ac:spMk id="189" creationId="{00000000-0000-0000-0000-000000000000}"/>
          </ac:spMkLst>
        </pc:spChg>
      </pc:sldChg>
      <pc:sldChg chg="modSp mod modNotes">
        <pc:chgData name="Brian Meadows" userId="918b5189-1431-45e1-94d2-c9d57bbb1974" providerId="ADAL" clId="{D9DCAD99-515A-4228-8164-DBFD9B2254FE}" dt="2021-11-07T14:02:36.802" v="972" actId="1076"/>
        <pc:sldMkLst>
          <pc:docMk/>
          <pc:sldMk cId="0" sldId="263"/>
        </pc:sldMkLst>
        <pc:spChg chg="mod">
          <ac:chgData name="Brian Meadows" userId="918b5189-1431-45e1-94d2-c9d57bbb1974" providerId="ADAL" clId="{D9DCAD99-515A-4228-8164-DBFD9B2254FE}" dt="2021-11-07T14:02:36.802" v="972" actId="1076"/>
          <ac:spMkLst>
            <pc:docMk/>
            <pc:sldMk cId="0" sldId="263"/>
            <ac:spMk id="191" creationId="{00000000-0000-0000-0000-000000000000}"/>
          </ac:spMkLst>
        </pc:spChg>
      </pc:sldChg>
      <pc:sldChg chg="modSp mod modNotes">
        <pc:chgData name="Brian Meadows" userId="918b5189-1431-45e1-94d2-c9d57bbb1974" providerId="ADAL" clId="{D9DCAD99-515A-4228-8164-DBFD9B2254FE}" dt="2021-11-07T14:03:07.846" v="974" actId="20577"/>
        <pc:sldMkLst>
          <pc:docMk/>
          <pc:sldMk cId="0" sldId="265"/>
        </pc:sldMkLst>
        <pc:spChg chg="mod">
          <ac:chgData name="Brian Meadows" userId="918b5189-1431-45e1-94d2-c9d57bbb1974" providerId="ADAL" clId="{D9DCAD99-515A-4228-8164-DBFD9B2254FE}" dt="2021-11-07T14:03:07.846" v="974" actId="20577"/>
          <ac:spMkLst>
            <pc:docMk/>
            <pc:sldMk cId="0" sldId="265"/>
            <ac:spMk id="200" creationId="{00000000-0000-0000-0000-000000000000}"/>
          </ac:spMkLst>
        </pc:spChg>
      </pc:sldChg>
      <pc:sldChg chg="delSp modSp mod">
        <pc:chgData name="Brian Meadows" userId="918b5189-1431-45e1-94d2-c9d57bbb1974" providerId="ADAL" clId="{D9DCAD99-515A-4228-8164-DBFD9B2254FE}" dt="2021-11-07T14:03:23.031" v="975" actId="1076"/>
        <pc:sldMkLst>
          <pc:docMk/>
          <pc:sldMk cId="0" sldId="266"/>
        </pc:sldMkLst>
        <pc:spChg chg="mod">
          <ac:chgData name="Brian Meadows" userId="918b5189-1431-45e1-94d2-c9d57bbb1974" providerId="ADAL" clId="{D9DCAD99-515A-4228-8164-DBFD9B2254FE}" dt="2021-11-07T14:03:23.031" v="975" actId="1076"/>
          <ac:spMkLst>
            <pc:docMk/>
            <pc:sldMk cId="0" sldId="266"/>
            <ac:spMk id="204" creationId="{00000000-0000-0000-0000-000000000000}"/>
          </ac:spMkLst>
        </pc:spChg>
        <pc:spChg chg="del mod">
          <ac:chgData name="Brian Meadows" userId="918b5189-1431-45e1-94d2-c9d57bbb1974" providerId="ADAL" clId="{D9DCAD99-515A-4228-8164-DBFD9B2254FE}" dt="2021-11-05T19:11:36.352" v="410" actId="21"/>
          <ac:spMkLst>
            <pc:docMk/>
            <pc:sldMk cId="0" sldId="266"/>
            <ac:spMk id="205" creationId="{00000000-0000-0000-0000-000000000000}"/>
          </ac:spMkLst>
        </pc:spChg>
      </pc:sldChg>
      <pc:sldChg chg="delSp modSp mod">
        <pc:chgData name="Brian Meadows" userId="918b5189-1431-45e1-94d2-c9d57bbb1974" providerId="ADAL" clId="{D9DCAD99-515A-4228-8164-DBFD9B2254FE}" dt="2021-11-05T19:11:49.975" v="412" actId="1076"/>
        <pc:sldMkLst>
          <pc:docMk/>
          <pc:sldMk cId="0" sldId="267"/>
        </pc:sldMkLst>
        <pc:spChg chg="mod">
          <ac:chgData name="Brian Meadows" userId="918b5189-1431-45e1-94d2-c9d57bbb1974" providerId="ADAL" clId="{D9DCAD99-515A-4228-8164-DBFD9B2254FE}" dt="2021-11-05T19:11:49.975" v="412" actId="1076"/>
          <ac:spMkLst>
            <pc:docMk/>
            <pc:sldMk cId="0" sldId="267"/>
            <ac:spMk id="208" creationId="{00000000-0000-0000-0000-000000000000}"/>
          </ac:spMkLst>
        </pc:spChg>
        <pc:spChg chg="del mod">
          <ac:chgData name="Brian Meadows" userId="918b5189-1431-45e1-94d2-c9d57bbb1974" providerId="ADAL" clId="{D9DCAD99-515A-4228-8164-DBFD9B2254FE}" dt="2021-11-05T19:11:44.687" v="411" actId="21"/>
          <ac:spMkLst>
            <pc:docMk/>
            <pc:sldMk cId="0" sldId="267"/>
            <ac:spMk id="209" creationId="{00000000-0000-0000-0000-000000000000}"/>
          </ac:spMkLst>
        </pc:spChg>
      </pc:sldChg>
      <pc:sldChg chg="delSp modSp mod">
        <pc:chgData name="Brian Meadows" userId="918b5189-1431-45e1-94d2-c9d57bbb1974" providerId="ADAL" clId="{D9DCAD99-515A-4228-8164-DBFD9B2254FE}" dt="2021-11-05T19:12:02.724" v="414" actId="1076"/>
        <pc:sldMkLst>
          <pc:docMk/>
          <pc:sldMk cId="0" sldId="268"/>
        </pc:sldMkLst>
        <pc:spChg chg="mod">
          <ac:chgData name="Brian Meadows" userId="918b5189-1431-45e1-94d2-c9d57bbb1974" providerId="ADAL" clId="{D9DCAD99-515A-4228-8164-DBFD9B2254FE}" dt="2021-11-05T19:12:02.724" v="414" actId="1076"/>
          <ac:spMkLst>
            <pc:docMk/>
            <pc:sldMk cId="0" sldId="268"/>
            <ac:spMk id="212" creationId="{00000000-0000-0000-0000-000000000000}"/>
          </ac:spMkLst>
        </pc:spChg>
        <pc:spChg chg="del mod">
          <ac:chgData name="Brian Meadows" userId="918b5189-1431-45e1-94d2-c9d57bbb1974" providerId="ADAL" clId="{D9DCAD99-515A-4228-8164-DBFD9B2254FE}" dt="2021-11-05T19:11:58.513" v="413" actId="21"/>
          <ac:spMkLst>
            <pc:docMk/>
            <pc:sldMk cId="0" sldId="268"/>
            <ac:spMk id="213" creationId="{00000000-0000-0000-0000-000000000000}"/>
          </ac:spMkLst>
        </pc:spChg>
      </pc:sldChg>
      <pc:sldChg chg="delSp modSp mod">
        <pc:chgData name="Brian Meadows" userId="918b5189-1431-45e1-94d2-c9d57bbb1974" providerId="ADAL" clId="{D9DCAD99-515A-4228-8164-DBFD9B2254FE}" dt="2021-11-05T19:12:17.782" v="416" actId="1076"/>
        <pc:sldMkLst>
          <pc:docMk/>
          <pc:sldMk cId="0" sldId="269"/>
        </pc:sldMkLst>
        <pc:spChg chg="mod">
          <ac:chgData name="Brian Meadows" userId="918b5189-1431-45e1-94d2-c9d57bbb1974" providerId="ADAL" clId="{D9DCAD99-515A-4228-8164-DBFD9B2254FE}" dt="2021-11-05T19:12:17.782" v="416" actId="1076"/>
          <ac:spMkLst>
            <pc:docMk/>
            <pc:sldMk cId="0" sldId="269"/>
            <ac:spMk id="216" creationId="{00000000-0000-0000-0000-000000000000}"/>
          </ac:spMkLst>
        </pc:spChg>
        <pc:spChg chg="del mod">
          <ac:chgData name="Brian Meadows" userId="918b5189-1431-45e1-94d2-c9d57bbb1974" providerId="ADAL" clId="{D9DCAD99-515A-4228-8164-DBFD9B2254FE}" dt="2021-11-05T19:12:13.174" v="415" actId="21"/>
          <ac:spMkLst>
            <pc:docMk/>
            <pc:sldMk cId="0" sldId="269"/>
            <ac:spMk id="217" creationId="{00000000-0000-0000-0000-000000000000}"/>
          </ac:spMkLst>
        </pc:spChg>
      </pc:sldChg>
      <pc:sldChg chg="modSp mod">
        <pc:chgData name="Brian Meadows" userId="918b5189-1431-45e1-94d2-c9d57bbb1974" providerId="ADAL" clId="{D9DCAD99-515A-4228-8164-DBFD9B2254FE}" dt="2021-11-07T14:03:40.094" v="977" actId="20577"/>
        <pc:sldMkLst>
          <pc:docMk/>
          <pc:sldMk cId="0" sldId="270"/>
        </pc:sldMkLst>
        <pc:spChg chg="mod">
          <ac:chgData name="Brian Meadows" userId="918b5189-1431-45e1-94d2-c9d57bbb1974" providerId="ADAL" clId="{D9DCAD99-515A-4228-8164-DBFD9B2254FE}" dt="2021-11-07T14:03:36.834" v="976" actId="1076"/>
          <ac:spMkLst>
            <pc:docMk/>
            <pc:sldMk cId="0" sldId="270"/>
            <ac:spMk id="220" creationId="{00000000-0000-0000-0000-000000000000}"/>
          </ac:spMkLst>
        </pc:spChg>
        <pc:spChg chg="mod">
          <ac:chgData name="Brian Meadows" userId="918b5189-1431-45e1-94d2-c9d57bbb1974" providerId="ADAL" clId="{D9DCAD99-515A-4228-8164-DBFD9B2254FE}" dt="2021-11-07T14:03:40.094" v="977" actId="20577"/>
          <ac:spMkLst>
            <pc:docMk/>
            <pc:sldMk cId="0" sldId="270"/>
            <ac:spMk id="221" creationId="{00000000-0000-0000-0000-000000000000}"/>
          </ac:spMkLst>
        </pc:spChg>
      </pc:sldChg>
      <pc:sldChg chg="modSp mod ord">
        <pc:chgData name="Brian Meadows" userId="918b5189-1431-45e1-94d2-c9d57bbb1974" providerId="ADAL" clId="{D9DCAD99-515A-4228-8164-DBFD9B2254FE}" dt="2021-11-07T14:04:05.590" v="981"/>
        <pc:sldMkLst>
          <pc:docMk/>
          <pc:sldMk cId="0" sldId="273"/>
        </pc:sldMkLst>
        <pc:spChg chg="mod">
          <ac:chgData name="Brian Meadows" userId="918b5189-1431-45e1-94d2-c9d57bbb1974" providerId="ADAL" clId="{D9DCAD99-515A-4228-8164-DBFD9B2254FE}" dt="2021-11-05T18:37:12.311" v="158" actId="27636"/>
          <ac:spMkLst>
            <pc:docMk/>
            <pc:sldMk cId="0" sldId="273"/>
            <ac:spMk id="237" creationId="{00000000-0000-0000-0000-000000000000}"/>
          </ac:spMkLst>
        </pc:spChg>
      </pc:sldChg>
      <pc:sldChg chg="modSp mod ord">
        <pc:chgData name="Brian Meadows" userId="918b5189-1431-45e1-94d2-c9d57bbb1974" providerId="ADAL" clId="{D9DCAD99-515A-4228-8164-DBFD9B2254FE}" dt="2021-11-07T14:07:18.493" v="991" actId="1076"/>
        <pc:sldMkLst>
          <pc:docMk/>
          <pc:sldMk cId="0" sldId="274"/>
        </pc:sldMkLst>
        <pc:spChg chg="mod">
          <ac:chgData name="Brian Meadows" userId="918b5189-1431-45e1-94d2-c9d57bbb1974" providerId="ADAL" clId="{D9DCAD99-515A-4228-8164-DBFD9B2254FE}" dt="2021-11-07T14:04:53.530" v="985" actId="1076"/>
          <ac:spMkLst>
            <pc:docMk/>
            <pc:sldMk cId="0" sldId="274"/>
            <ac:spMk id="239" creationId="{00000000-0000-0000-0000-000000000000}"/>
          </ac:spMkLst>
        </pc:spChg>
        <pc:spChg chg="mod">
          <ac:chgData name="Brian Meadows" userId="918b5189-1431-45e1-94d2-c9d57bbb1974" providerId="ADAL" clId="{D9DCAD99-515A-4228-8164-DBFD9B2254FE}" dt="2021-11-07T14:07:13.853" v="990" actId="27636"/>
          <ac:spMkLst>
            <pc:docMk/>
            <pc:sldMk cId="0" sldId="274"/>
            <ac:spMk id="242" creationId="{00000000-0000-0000-0000-000000000000}"/>
          </ac:spMkLst>
        </pc:spChg>
        <pc:picChg chg="mod">
          <ac:chgData name="Brian Meadows" userId="918b5189-1431-45e1-94d2-c9d57bbb1974" providerId="ADAL" clId="{D9DCAD99-515A-4228-8164-DBFD9B2254FE}" dt="2021-11-07T14:07:18.493" v="991" actId="1076"/>
          <ac:picMkLst>
            <pc:docMk/>
            <pc:sldMk cId="0" sldId="274"/>
            <ac:picMk id="241" creationId="{00000000-0000-0000-0000-000000000000}"/>
          </ac:picMkLst>
        </pc:picChg>
        <pc:picChg chg="mod">
          <ac:chgData name="Brian Meadows" userId="918b5189-1431-45e1-94d2-c9d57bbb1974" providerId="ADAL" clId="{D9DCAD99-515A-4228-8164-DBFD9B2254FE}" dt="2021-11-07T14:07:05.896" v="986" actId="14826"/>
          <ac:picMkLst>
            <pc:docMk/>
            <pc:sldMk cId="0" sldId="274"/>
            <ac:picMk id="243" creationId="{00000000-0000-0000-0000-000000000000}"/>
          </ac:picMkLst>
        </pc:picChg>
      </pc:sldChg>
      <pc:sldChg chg="add del">
        <pc:chgData name="Brian Meadows" userId="918b5189-1431-45e1-94d2-c9d57bbb1974" providerId="ADAL" clId="{D9DCAD99-515A-4228-8164-DBFD9B2254FE}" dt="2021-11-05T18:38:18.047" v="162" actId="2696"/>
        <pc:sldMkLst>
          <pc:docMk/>
          <pc:sldMk cId="2888210264" sldId="275"/>
        </pc:sldMkLst>
      </pc:sldChg>
      <pc:sldChg chg="add">
        <pc:chgData name="Brian Meadows" userId="918b5189-1431-45e1-94d2-c9d57bbb1974" providerId="ADAL" clId="{D9DCAD99-515A-4228-8164-DBFD9B2254FE}" dt="2021-11-05T18:31:59.998" v="44" actId="2890"/>
        <pc:sldMkLst>
          <pc:docMk/>
          <pc:sldMk cId="2750556488" sldId="276"/>
        </pc:sldMkLst>
      </pc:sldChg>
      <pc:sldChg chg="modSp add mod">
        <pc:chgData name="Brian Meadows" userId="918b5189-1431-45e1-94d2-c9d57bbb1974" providerId="ADAL" clId="{D9DCAD99-515A-4228-8164-DBFD9B2254FE}" dt="2021-11-07T13:59:00.181" v="913" actId="1076"/>
        <pc:sldMkLst>
          <pc:docMk/>
          <pc:sldMk cId="68760198" sldId="277"/>
        </pc:sldMkLst>
        <pc:spChg chg="mod">
          <ac:chgData name="Brian Meadows" userId="918b5189-1431-45e1-94d2-c9d57bbb1974" providerId="ADAL" clId="{D9DCAD99-515A-4228-8164-DBFD9B2254FE}" dt="2021-11-05T18:38:36.273" v="208" actId="20577"/>
          <ac:spMkLst>
            <pc:docMk/>
            <pc:sldMk cId="68760198" sldId="277"/>
            <ac:spMk id="174" creationId="{00000000-0000-0000-0000-000000000000}"/>
          </ac:spMkLst>
        </pc:spChg>
        <pc:spChg chg="mod">
          <ac:chgData name="Brian Meadows" userId="918b5189-1431-45e1-94d2-c9d57bbb1974" providerId="ADAL" clId="{D9DCAD99-515A-4228-8164-DBFD9B2254FE}" dt="2021-11-07T13:59:00.181" v="913" actId="1076"/>
          <ac:spMkLst>
            <pc:docMk/>
            <pc:sldMk cId="68760198" sldId="277"/>
            <ac:spMk id="175" creationId="{00000000-0000-0000-0000-000000000000}"/>
          </ac:spMkLst>
        </pc:spChg>
        <pc:picChg chg="mod">
          <ac:chgData name="Brian Meadows" userId="918b5189-1431-45e1-94d2-c9d57bbb1974" providerId="ADAL" clId="{D9DCAD99-515A-4228-8164-DBFD9B2254FE}" dt="2021-11-05T18:40:58.592" v="237" actId="14826"/>
          <ac:picMkLst>
            <pc:docMk/>
            <pc:sldMk cId="68760198" sldId="277"/>
            <ac:picMk id="176" creationId="{00000000-0000-0000-0000-000000000000}"/>
          </ac:picMkLst>
        </pc:picChg>
      </pc:sldChg>
      <pc:sldChg chg="modSp add mod">
        <pc:chgData name="Brian Meadows" userId="918b5189-1431-45e1-94d2-c9d57bbb1974" providerId="ADAL" clId="{D9DCAD99-515A-4228-8164-DBFD9B2254FE}" dt="2021-11-07T13:59:14.950" v="918" actId="20577"/>
        <pc:sldMkLst>
          <pc:docMk/>
          <pc:sldMk cId="2308834656" sldId="278"/>
        </pc:sldMkLst>
        <pc:spChg chg="mod">
          <ac:chgData name="Brian Meadows" userId="918b5189-1431-45e1-94d2-c9d57bbb1974" providerId="ADAL" clId="{D9DCAD99-515A-4228-8164-DBFD9B2254FE}" dt="2021-11-07T13:50:10.040" v="625" actId="20577"/>
          <ac:spMkLst>
            <pc:docMk/>
            <pc:sldMk cId="2308834656" sldId="278"/>
            <ac:spMk id="174" creationId="{00000000-0000-0000-0000-000000000000}"/>
          </ac:spMkLst>
        </pc:spChg>
        <pc:spChg chg="mod">
          <ac:chgData name="Brian Meadows" userId="918b5189-1431-45e1-94d2-c9d57bbb1974" providerId="ADAL" clId="{D9DCAD99-515A-4228-8164-DBFD9B2254FE}" dt="2021-11-07T13:59:14.950" v="918" actId="20577"/>
          <ac:spMkLst>
            <pc:docMk/>
            <pc:sldMk cId="2308834656" sldId="278"/>
            <ac:spMk id="175" creationId="{00000000-0000-0000-0000-000000000000}"/>
          </ac:spMkLst>
        </pc:spChg>
        <pc:picChg chg="mod">
          <ac:chgData name="Brian Meadows" userId="918b5189-1431-45e1-94d2-c9d57bbb1974" providerId="ADAL" clId="{D9DCAD99-515A-4228-8164-DBFD9B2254FE}" dt="2021-11-05T18:48:22.073" v="331" actId="14826"/>
          <ac:picMkLst>
            <pc:docMk/>
            <pc:sldMk cId="2308834656" sldId="278"/>
            <ac:picMk id="176" creationId="{00000000-0000-0000-0000-000000000000}"/>
          </ac:picMkLst>
        </pc:picChg>
      </pc:sldChg>
      <pc:sldChg chg="delSp modSp mod">
        <pc:chgData name="Brian Meadows" userId="918b5189-1431-45e1-94d2-c9d57bbb1974" providerId="ADAL" clId="{D9DCAD99-515A-4228-8164-DBFD9B2254FE}" dt="2021-11-07T14:00:07.361" v="920" actId="478"/>
        <pc:sldMkLst>
          <pc:docMk/>
          <pc:sldMk cId="0" sldId="279"/>
        </pc:sldMkLst>
        <pc:spChg chg="del">
          <ac:chgData name="Brian Meadows" userId="918b5189-1431-45e1-94d2-c9d57bbb1974" providerId="ADAL" clId="{D9DCAD99-515A-4228-8164-DBFD9B2254FE}" dt="2021-11-07T14:00:07.361" v="920" actId="478"/>
          <ac:spMkLst>
            <pc:docMk/>
            <pc:sldMk cId="0" sldId="279"/>
            <ac:spMk id="198" creationId="{00000000-0000-0000-0000-000000000000}"/>
          </ac:spMkLst>
        </pc:spChg>
        <pc:spChg chg="mod">
          <ac:chgData name="Brian Meadows" userId="918b5189-1431-45e1-94d2-c9d57bbb1974" providerId="ADAL" clId="{D9DCAD99-515A-4228-8164-DBFD9B2254FE}" dt="2021-11-05T18:55:15.515" v="334" actId="27636"/>
          <ac:spMkLst>
            <pc:docMk/>
            <pc:sldMk cId="0" sldId="279"/>
            <ac:spMk id="199" creationId="{00000000-0000-0000-0000-000000000000}"/>
          </ac:spMkLst>
        </pc:spChg>
      </pc:sldChg>
      <pc:sldChg chg="modSp mod ord">
        <pc:chgData name="Brian Meadows" userId="918b5189-1431-45e1-94d2-c9d57bbb1974" providerId="ADAL" clId="{D9DCAD99-515A-4228-8164-DBFD9B2254FE}" dt="2021-11-07T14:03:56.736" v="979"/>
        <pc:sldMkLst>
          <pc:docMk/>
          <pc:sldMk cId="0" sldId="281"/>
        </pc:sldMkLst>
        <pc:spChg chg="mod">
          <ac:chgData name="Brian Meadows" userId="918b5189-1431-45e1-94d2-c9d57bbb1974" providerId="ADAL" clId="{D9DCAD99-515A-4228-8164-DBFD9B2254FE}" dt="2021-11-05T19:02:06.910" v="344" actId="255"/>
          <ac:spMkLst>
            <pc:docMk/>
            <pc:sldMk cId="0" sldId="281"/>
            <ac:spMk id="220" creationId="{00000000-0000-0000-0000-000000000000}"/>
          </ac:spMkLst>
        </pc:spChg>
        <pc:spChg chg="mod">
          <ac:chgData name="Brian Meadows" userId="918b5189-1431-45e1-94d2-c9d57bbb1974" providerId="ADAL" clId="{D9DCAD99-515A-4228-8164-DBFD9B2254FE}" dt="2021-11-05T19:01:45.442" v="343" actId="27636"/>
          <ac:spMkLst>
            <pc:docMk/>
            <pc:sldMk cId="0" sldId="281"/>
            <ac:spMk id="221" creationId="{00000000-0000-0000-0000-000000000000}"/>
          </ac:spMkLst>
        </pc:spChg>
      </pc:sldChg>
      <pc:sldChg chg="modSp mod">
        <pc:chgData name="Brian Meadows" userId="918b5189-1431-45e1-94d2-c9d57bbb1974" providerId="ADAL" clId="{D9DCAD99-515A-4228-8164-DBFD9B2254FE}" dt="2021-11-05T19:07:13.507" v="404" actId="20577"/>
        <pc:sldMkLst>
          <pc:docMk/>
          <pc:sldMk cId="3607991927" sldId="282"/>
        </pc:sldMkLst>
        <pc:spChg chg="mod">
          <ac:chgData name="Brian Meadows" userId="918b5189-1431-45e1-94d2-c9d57bbb1974" providerId="ADAL" clId="{D9DCAD99-515A-4228-8164-DBFD9B2254FE}" dt="2021-11-05T19:06:51.657" v="364" actId="20577"/>
          <ac:spMkLst>
            <pc:docMk/>
            <pc:sldMk cId="3607991927" sldId="282"/>
            <ac:spMk id="187" creationId="{00000000-0000-0000-0000-000000000000}"/>
          </ac:spMkLst>
        </pc:spChg>
        <pc:spChg chg="mod">
          <ac:chgData name="Brian Meadows" userId="918b5189-1431-45e1-94d2-c9d57bbb1974" providerId="ADAL" clId="{D9DCAD99-515A-4228-8164-DBFD9B2254FE}" dt="2021-11-05T19:06:39.752" v="346" actId="27636"/>
          <ac:spMkLst>
            <pc:docMk/>
            <pc:sldMk cId="3607991927" sldId="282"/>
            <ac:spMk id="188" creationId="{00000000-0000-0000-0000-000000000000}"/>
          </ac:spMkLst>
        </pc:spChg>
        <pc:spChg chg="mod">
          <ac:chgData name="Brian Meadows" userId="918b5189-1431-45e1-94d2-c9d57bbb1974" providerId="ADAL" clId="{D9DCAD99-515A-4228-8164-DBFD9B2254FE}" dt="2021-11-05T19:07:13.507" v="404" actId="20577"/>
          <ac:spMkLst>
            <pc:docMk/>
            <pc:sldMk cId="3607991927" sldId="282"/>
            <ac:spMk id="189" creationId="{00000000-0000-0000-0000-000000000000}"/>
          </ac:spMkLst>
        </pc:spChg>
      </pc:sldChg>
      <pc:sldChg chg="addSp delSp modSp add mod ord">
        <pc:chgData name="Brian Meadows" userId="918b5189-1431-45e1-94d2-c9d57bbb1974" providerId="ADAL" clId="{D9DCAD99-515A-4228-8164-DBFD9B2254FE}" dt="2021-11-07T13:44:27.520" v="543" actId="1076"/>
        <pc:sldMkLst>
          <pc:docMk/>
          <pc:sldMk cId="4150607872" sldId="283"/>
        </pc:sldMkLst>
        <pc:spChg chg="del">
          <ac:chgData name="Brian Meadows" userId="918b5189-1431-45e1-94d2-c9d57bbb1974" providerId="ADAL" clId="{D9DCAD99-515A-4228-8164-DBFD9B2254FE}" dt="2021-11-07T13:42:25.955" v="492" actId="478"/>
          <ac:spMkLst>
            <pc:docMk/>
            <pc:sldMk cId="4150607872" sldId="283"/>
            <ac:spMk id="186" creationId="{00000000-0000-0000-0000-000000000000}"/>
          </ac:spMkLst>
        </pc:spChg>
        <pc:spChg chg="del mod">
          <ac:chgData name="Brian Meadows" userId="918b5189-1431-45e1-94d2-c9d57bbb1974" providerId="ADAL" clId="{D9DCAD99-515A-4228-8164-DBFD9B2254FE}" dt="2021-11-07T13:42:30.472" v="493" actId="21"/>
          <ac:spMkLst>
            <pc:docMk/>
            <pc:sldMk cId="4150607872" sldId="283"/>
            <ac:spMk id="187" creationId="{00000000-0000-0000-0000-000000000000}"/>
          </ac:spMkLst>
        </pc:spChg>
        <pc:spChg chg="mod">
          <ac:chgData name="Brian Meadows" userId="918b5189-1431-45e1-94d2-c9d57bbb1974" providerId="ADAL" clId="{D9DCAD99-515A-4228-8164-DBFD9B2254FE}" dt="2021-11-07T13:44:22.459" v="542" actId="1076"/>
          <ac:spMkLst>
            <pc:docMk/>
            <pc:sldMk cId="4150607872" sldId="283"/>
            <ac:spMk id="189" creationId="{00000000-0000-0000-0000-000000000000}"/>
          </ac:spMkLst>
        </pc:spChg>
        <pc:picChg chg="add mod">
          <ac:chgData name="Brian Meadows" userId="918b5189-1431-45e1-94d2-c9d57bbb1974" providerId="ADAL" clId="{D9DCAD99-515A-4228-8164-DBFD9B2254FE}" dt="2021-11-07T13:44:27.520" v="543" actId="1076"/>
          <ac:picMkLst>
            <pc:docMk/>
            <pc:sldMk cId="4150607872" sldId="283"/>
            <ac:picMk id="3" creationId="{E7128704-0D5F-4876-89F1-66C35D4A37DB}"/>
          </ac:picMkLst>
        </pc:picChg>
      </pc:sldChg>
      <pc:sldChg chg="modSp add mod">
        <pc:chgData name="Brian Meadows" userId="918b5189-1431-45e1-94d2-c9d57bbb1974" providerId="ADAL" clId="{D9DCAD99-515A-4228-8164-DBFD9B2254FE}" dt="2021-11-07T13:59:32.161" v="919" actId="1076"/>
        <pc:sldMkLst>
          <pc:docMk/>
          <pc:sldMk cId="2467776038" sldId="284"/>
        </pc:sldMkLst>
        <pc:spChg chg="mod">
          <ac:chgData name="Brian Meadows" userId="918b5189-1431-45e1-94d2-c9d57bbb1974" providerId="ADAL" clId="{D9DCAD99-515A-4228-8164-DBFD9B2254FE}" dt="2021-11-07T13:51:37.225" v="678" actId="20577"/>
          <ac:spMkLst>
            <pc:docMk/>
            <pc:sldMk cId="2467776038" sldId="284"/>
            <ac:spMk id="174" creationId="{00000000-0000-0000-0000-000000000000}"/>
          </ac:spMkLst>
        </pc:spChg>
        <pc:spChg chg="mod">
          <ac:chgData name="Brian Meadows" userId="918b5189-1431-45e1-94d2-c9d57bbb1974" providerId="ADAL" clId="{D9DCAD99-515A-4228-8164-DBFD9B2254FE}" dt="2021-11-07T13:59:32.161" v="919" actId="1076"/>
          <ac:spMkLst>
            <pc:docMk/>
            <pc:sldMk cId="2467776038" sldId="284"/>
            <ac:spMk id="175" creationId="{00000000-0000-0000-0000-000000000000}"/>
          </ac:spMkLst>
        </pc:spChg>
        <pc:picChg chg="mod">
          <ac:chgData name="Brian Meadows" userId="918b5189-1431-45e1-94d2-c9d57bbb1974" providerId="ADAL" clId="{D9DCAD99-515A-4228-8164-DBFD9B2254FE}" dt="2021-11-07T13:52:47.751" v="708" actId="14826"/>
          <ac:picMkLst>
            <pc:docMk/>
            <pc:sldMk cId="2467776038" sldId="284"/>
            <ac:picMk id="176" creationId="{00000000-0000-0000-0000-000000000000}"/>
          </ac:picMkLst>
        </pc:picChg>
      </pc:sldChg>
      <pc:sldMasterChg chg="modSp mod setBg modSldLayout">
        <pc:chgData name="Brian Meadows" userId="918b5189-1431-45e1-94d2-c9d57bbb1974" providerId="ADAL" clId="{D9DCAD99-515A-4228-8164-DBFD9B2254FE}" dt="2021-11-07T13:39:14.439" v="470" actId="1076"/>
        <pc:sldMasterMkLst>
          <pc:docMk/>
          <pc:sldMasterMk cId="0" sldId="2147483648"/>
        </pc:sldMasterMkLst>
        <pc:spChg chg="mod">
          <ac:chgData name="Brian Meadows" userId="918b5189-1431-45e1-94d2-c9d57bbb1974" providerId="ADAL" clId="{D9DCAD99-515A-4228-8164-DBFD9B2254FE}" dt="2021-11-07T13:39:14.439" v="470" actId="1076"/>
          <ac:spMkLst>
            <pc:docMk/>
            <pc:sldMasterMk cId="0" sldId="2147483648"/>
            <ac:spMk id="2" creationId="{00000000-0000-0000-0000-000000000000}"/>
          </ac:spMkLst>
        </pc:spChg>
        <pc:sldLayoutChg chg="setBg">
          <pc:chgData name="Brian Meadows" userId="918b5189-1431-45e1-94d2-c9d57bbb1974" providerId="ADAL" clId="{D9DCAD99-515A-4228-8164-DBFD9B2254FE}" dt="2021-11-07T13:32:36.891" v="459"/>
          <pc:sldLayoutMkLst>
            <pc:docMk/>
            <pc:sldMasterMk cId="0" sldId="2147483648"/>
            <pc:sldLayoutMk cId="0" sldId="2147483649"/>
          </pc:sldLayoutMkLst>
        </pc:sldLayoutChg>
        <pc:sldLayoutChg chg="setBg">
          <pc:chgData name="Brian Meadows" userId="918b5189-1431-45e1-94d2-c9d57bbb1974" providerId="ADAL" clId="{D9DCAD99-515A-4228-8164-DBFD9B2254FE}" dt="2021-11-07T13:32:36.891" v="459"/>
          <pc:sldLayoutMkLst>
            <pc:docMk/>
            <pc:sldMasterMk cId="0" sldId="2147483648"/>
            <pc:sldLayoutMk cId="0" sldId="2147483650"/>
          </pc:sldLayoutMkLst>
        </pc:sldLayoutChg>
        <pc:sldLayoutChg chg="setBg">
          <pc:chgData name="Brian Meadows" userId="918b5189-1431-45e1-94d2-c9d57bbb1974" providerId="ADAL" clId="{D9DCAD99-515A-4228-8164-DBFD9B2254FE}" dt="2021-11-07T13:32:36.891" v="459"/>
          <pc:sldLayoutMkLst>
            <pc:docMk/>
            <pc:sldMasterMk cId="0" sldId="2147483648"/>
            <pc:sldLayoutMk cId="0" sldId="2147483651"/>
          </pc:sldLayoutMkLst>
        </pc:sldLayoutChg>
        <pc:sldLayoutChg chg="setBg">
          <pc:chgData name="Brian Meadows" userId="918b5189-1431-45e1-94d2-c9d57bbb1974" providerId="ADAL" clId="{D9DCAD99-515A-4228-8164-DBFD9B2254FE}" dt="2021-11-07T13:32:36.891" v="459"/>
          <pc:sldLayoutMkLst>
            <pc:docMk/>
            <pc:sldMasterMk cId="0" sldId="2147483648"/>
            <pc:sldLayoutMk cId="0" sldId="2147483652"/>
          </pc:sldLayoutMkLst>
        </pc:sldLayoutChg>
        <pc:sldLayoutChg chg="setBg">
          <pc:chgData name="Brian Meadows" userId="918b5189-1431-45e1-94d2-c9d57bbb1974" providerId="ADAL" clId="{D9DCAD99-515A-4228-8164-DBFD9B2254FE}" dt="2021-11-07T13:32:36.891" v="459"/>
          <pc:sldLayoutMkLst>
            <pc:docMk/>
            <pc:sldMasterMk cId="0" sldId="2147483648"/>
            <pc:sldLayoutMk cId="0" sldId="2147483653"/>
          </pc:sldLayoutMkLst>
        </pc:sldLayoutChg>
        <pc:sldLayoutChg chg="setBg">
          <pc:chgData name="Brian Meadows" userId="918b5189-1431-45e1-94d2-c9d57bbb1974" providerId="ADAL" clId="{D9DCAD99-515A-4228-8164-DBFD9B2254FE}" dt="2021-11-07T13:32:36.891" v="459"/>
          <pc:sldLayoutMkLst>
            <pc:docMk/>
            <pc:sldMasterMk cId="0" sldId="2147483648"/>
            <pc:sldLayoutMk cId="0" sldId="2147483654"/>
          </pc:sldLayoutMkLst>
        </pc:sldLayoutChg>
        <pc:sldLayoutChg chg="setBg">
          <pc:chgData name="Brian Meadows" userId="918b5189-1431-45e1-94d2-c9d57bbb1974" providerId="ADAL" clId="{D9DCAD99-515A-4228-8164-DBFD9B2254FE}" dt="2021-11-07T13:32:36.891" v="459"/>
          <pc:sldLayoutMkLst>
            <pc:docMk/>
            <pc:sldMasterMk cId="0" sldId="2147483648"/>
            <pc:sldLayoutMk cId="0" sldId="2147483655"/>
          </pc:sldLayoutMkLst>
        </pc:sldLayoutChg>
        <pc:sldLayoutChg chg="setBg">
          <pc:chgData name="Brian Meadows" userId="918b5189-1431-45e1-94d2-c9d57bbb1974" providerId="ADAL" clId="{D9DCAD99-515A-4228-8164-DBFD9B2254FE}" dt="2021-11-07T13:32:36.891" v="459"/>
          <pc:sldLayoutMkLst>
            <pc:docMk/>
            <pc:sldMasterMk cId="0" sldId="2147483648"/>
            <pc:sldLayoutMk cId="0" sldId="2147483656"/>
          </pc:sldLayoutMkLst>
        </pc:sldLayoutChg>
        <pc:sldLayoutChg chg="setBg">
          <pc:chgData name="Brian Meadows" userId="918b5189-1431-45e1-94d2-c9d57bbb1974" providerId="ADAL" clId="{D9DCAD99-515A-4228-8164-DBFD9B2254FE}" dt="2021-11-07T13:32:36.891" v="459"/>
          <pc:sldLayoutMkLst>
            <pc:docMk/>
            <pc:sldMasterMk cId="0" sldId="2147483648"/>
            <pc:sldLayoutMk cId="0" sldId="2147483657"/>
          </pc:sldLayoutMkLst>
        </pc:sldLayoutChg>
        <pc:sldLayoutChg chg="setBg">
          <pc:chgData name="Brian Meadows" userId="918b5189-1431-45e1-94d2-c9d57bbb1974" providerId="ADAL" clId="{D9DCAD99-515A-4228-8164-DBFD9B2254FE}" dt="2021-11-07T13:32:36.891" v="459"/>
          <pc:sldLayoutMkLst>
            <pc:docMk/>
            <pc:sldMasterMk cId="0" sldId="2147483648"/>
            <pc:sldLayoutMk cId="0" sldId="2147483658"/>
          </pc:sldLayoutMkLst>
        </pc:sldLayoutChg>
        <pc:sldLayoutChg chg="addSp delSp modSp setBg">
          <pc:chgData name="Brian Meadows" userId="918b5189-1431-45e1-94d2-c9d57bbb1974" providerId="ADAL" clId="{D9DCAD99-515A-4228-8164-DBFD9B2254FE}" dt="2021-11-07T13:38:37.614" v="469"/>
          <pc:sldLayoutMkLst>
            <pc:docMk/>
            <pc:sldMasterMk cId="0" sldId="2147483648"/>
            <pc:sldLayoutMk cId="0" sldId="2147483659"/>
          </pc:sldLayoutMkLst>
          <pc:picChg chg="add del mod">
            <ac:chgData name="Brian Meadows" userId="918b5189-1431-45e1-94d2-c9d57bbb1974" providerId="ADAL" clId="{D9DCAD99-515A-4228-8164-DBFD9B2254FE}" dt="2021-11-07T13:38:37.614" v="469"/>
            <ac:picMkLst>
              <pc:docMk/>
              <pc:sldMasterMk cId="0" sldId="2147483648"/>
              <pc:sldLayoutMk cId="0" sldId="2147483659"/>
              <ac:picMk id="4" creationId="{B74DDAC7-D253-4A69-AADA-DC4D541C4DC7}"/>
            </ac:picMkLst>
          </pc:picChg>
        </pc:sldLayoutChg>
        <pc:sldLayoutChg chg="setBg">
          <pc:chgData name="Brian Meadows" userId="918b5189-1431-45e1-94d2-c9d57bbb1974" providerId="ADAL" clId="{D9DCAD99-515A-4228-8164-DBFD9B2254FE}" dt="2021-11-07T13:32:36.891" v="459"/>
          <pc:sldLayoutMkLst>
            <pc:docMk/>
            <pc:sldMasterMk cId="0" sldId="2147483648"/>
            <pc:sldLayoutMk cId="0" sldId="2147483660"/>
          </pc:sldLayoutMkLst>
        </pc:sldLayoutChg>
        <pc:sldLayoutChg chg="setBg">
          <pc:chgData name="Brian Meadows" userId="918b5189-1431-45e1-94d2-c9d57bbb1974" providerId="ADAL" clId="{D9DCAD99-515A-4228-8164-DBFD9B2254FE}" dt="2021-11-07T13:32:36.891" v="459"/>
          <pc:sldLayoutMkLst>
            <pc:docMk/>
            <pc:sldMasterMk cId="0" sldId="2147483648"/>
            <pc:sldLayoutMk cId="2264068656"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1143000" y="685800"/>
            <a:ext cx="4572000" cy="3429000"/>
          </a:xfrm>
          <a:prstGeom prst="rect">
            <a:avLst/>
          </a:prstGeom>
        </p:spPr>
        <p:txBody>
          <a:bodyPr/>
          <a:lstStyle/>
          <a:p>
            <a:endParaRPr/>
          </a:p>
        </p:txBody>
      </p:sp>
      <p:sp>
        <p:nvSpPr>
          <p:cNvPr id="142" name="Shape 14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381000" y="685800"/>
            <a:ext cx="6096000" cy="3429000"/>
          </a:xfrm>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t>1</a:t>
            </a:r>
            <a:r>
              <a:rPr baseline="30000"/>
              <a:t>st</a:t>
            </a:r>
            <a:r>
              <a:t> Addressable Slide to get started.  To be briefed by the MC.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381000" y="685800"/>
            <a:ext cx="6096000" cy="3429000"/>
          </a:xfrm>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Mandatory Slide if using a Break.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xfrm>
            <a:off x="381000" y="685800"/>
            <a:ext cx="6096000" cy="3429000"/>
          </a:xfrm>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t>Mandatory Slide to introduce the next topic/session.  To be briefed by the MC.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To be briefed by the MC, then turning over to the Presenter of the Evening.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Mandatory slide of the presenter’s Bio.  Presenter to craft as they see fit.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Mandatory slide of the presenter’s Bio.  Presenter to craft as they see fit.  </a:t>
            </a:r>
          </a:p>
        </p:txBody>
      </p:sp>
    </p:spTree>
    <p:extLst>
      <p:ext uri="{BB962C8B-B14F-4D97-AF65-F5344CB8AC3E}">
        <p14:creationId xmlns:p14="http://schemas.microsoft.com/office/powerpoint/2010/main" val="426170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Mandatory slide of the presenter’s Bio.  Presenter to craft as they see fit.  </a:t>
            </a:r>
          </a:p>
        </p:txBody>
      </p:sp>
    </p:spTree>
    <p:extLst>
      <p:ext uri="{BB962C8B-B14F-4D97-AF65-F5344CB8AC3E}">
        <p14:creationId xmlns:p14="http://schemas.microsoft.com/office/powerpoint/2010/main" val="85786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Mandatory slide of the presenter’s Bio.  Presenter to craft as they see fit.  </a:t>
            </a:r>
          </a:p>
        </p:txBody>
      </p:sp>
    </p:spTree>
    <p:extLst>
      <p:ext uri="{BB962C8B-B14F-4D97-AF65-F5344CB8AC3E}">
        <p14:creationId xmlns:p14="http://schemas.microsoft.com/office/powerpoint/2010/main" val="161716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Mandatory slide of the presenter’s Bio.  Presenter to craft as they see fit.  </a:t>
            </a:r>
          </a:p>
        </p:txBody>
      </p:sp>
    </p:spTree>
    <p:extLst>
      <p:ext uri="{BB962C8B-B14F-4D97-AF65-F5344CB8AC3E}">
        <p14:creationId xmlns:p14="http://schemas.microsoft.com/office/powerpoint/2010/main" val="501066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Mandatory slide of the presenter’s Bio.  Presenter to craft as they see fit.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t>Mandatory Slide if using a Break.</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11"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2" name="Title Text"/>
          <p:cNvSpPr txBox="1">
            <a:spLocks noGrp="1"/>
          </p:cNvSpPr>
          <p:nvPr>
            <p:ph type="title"/>
          </p:nvPr>
        </p:nvSpPr>
        <p:spPr>
          <a:xfrm>
            <a:off x="1093067" y="2338084"/>
            <a:ext cx="9057931" cy="2158191"/>
          </a:xfrm>
          <a:prstGeom prst="rect">
            <a:avLst/>
          </a:prstGeom>
        </p:spPr>
        <p:txBody>
          <a:bodyPr anchor="t"/>
          <a:lstStyle>
            <a:lvl1pPr>
              <a:lnSpc>
                <a:spcPts val="5200"/>
              </a:lnSpc>
              <a:defRPr sz="4800">
                <a:solidFill>
                  <a:schemeClr val="accent5"/>
                </a:solidFill>
              </a:defRPr>
            </a:lvl1pPr>
          </a:lstStyle>
          <a:p>
            <a:r>
              <a:t>Title Text</a:t>
            </a:r>
          </a:p>
        </p:txBody>
      </p:sp>
      <p:sp>
        <p:nvSpPr>
          <p:cNvPr id="13" name="Body Level One…"/>
          <p:cNvSpPr txBox="1">
            <a:spLocks noGrp="1"/>
          </p:cNvSpPr>
          <p:nvPr>
            <p:ph type="body" sz="quarter" idx="1"/>
          </p:nvPr>
        </p:nvSpPr>
        <p:spPr>
          <a:xfrm>
            <a:off x="1180301" y="1555631"/>
            <a:ext cx="10058401" cy="1143001"/>
          </a:xfrm>
          <a:prstGeom prst="rect">
            <a:avLst/>
          </a:prstGeom>
        </p:spPr>
        <p:txBody>
          <a:bodyPr lIns="45719" tIns="45719" rIns="45719" bIns="45719"/>
          <a:lstStyle>
            <a:lvl1pPr marL="0" indent="0">
              <a:buClrTx/>
              <a:buSzTx/>
              <a:buFontTx/>
              <a:buNone/>
              <a:defRPr sz="2400" b="1" cap="all">
                <a:solidFill>
                  <a:schemeClr val="accent5"/>
                </a:solidFill>
                <a:latin typeface="Antonio"/>
                <a:ea typeface="Antonio"/>
                <a:cs typeface="Antonio"/>
                <a:sym typeface="Antonio"/>
              </a:defRPr>
            </a:lvl1pPr>
            <a:lvl2pPr marL="0" indent="457200">
              <a:buClrTx/>
              <a:buSzTx/>
              <a:buFontTx/>
              <a:buNone/>
              <a:defRPr sz="2400" b="1" cap="all">
                <a:solidFill>
                  <a:schemeClr val="accent5"/>
                </a:solidFill>
                <a:latin typeface="Antonio"/>
                <a:ea typeface="Antonio"/>
                <a:cs typeface="Antonio"/>
                <a:sym typeface="Antonio"/>
              </a:defRPr>
            </a:lvl2pPr>
            <a:lvl3pPr marL="0" indent="914400">
              <a:buClrTx/>
              <a:buSzTx/>
              <a:buFontTx/>
              <a:buNone/>
              <a:defRPr sz="2400" b="1" cap="all">
                <a:solidFill>
                  <a:schemeClr val="accent5"/>
                </a:solidFill>
                <a:latin typeface="Antonio"/>
                <a:ea typeface="Antonio"/>
                <a:cs typeface="Antonio"/>
                <a:sym typeface="Antonio"/>
              </a:defRPr>
            </a:lvl3pPr>
            <a:lvl4pPr marL="0" indent="1371600">
              <a:buClrTx/>
              <a:buSzTx/>
              <a:buFontTx/>
              <a:buNone/>
              <a:defRPr sz="2400" b="1" cap="all">
                <a:solidFill>
                  <a:schemeClr val="accent5"/>
                </a:solidFill>
                <a:latin typeface="Antonio"/>
                <a:ea typeface="Antonio"/>
                <a:cs typeface="Antonio"/>
                <a:sym typeface="Antonio"/>
              </a:defRPr>
            </a:lvl4pPr>
            <a:lvl5pPr marL="0" indent="1828800">
              <a:buClrTx/>
              <a:buSzTx/>
              <a:buFontTx/>
              <a:buNone/>
              <a:defRPr sz="2400" b="1" cap="all">
                <a:solidFill>
                  <a:schemeClr val="accent5"/>
                </a:solidFill>
                <a:latin typeface="Antonio"/>
                <a:ea typeface="Antonio"/>
                <a:cs typeface="Antonio"/>
                <a:sym typeface="Antonio"/>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16" name="Title Text"/>
          <p:cNvSpPr txBox="1">
            <a:spLocks noGrp="1"/>
          </p:cNvSpPr>
          <p:nvPr>
            <p:ph type="title"/>
          </p:nvPr>
        </p:nvSpPr>
        <p:spPr>
          <a:xfrm>
            <a:off x="1097280" y="286603"/>
            <a:ext cx="10058401" cy="1450757"/>
          </a:xfrm>
          <a:prstGeom prst="rect">
            <a:avLst/>
          </a:prstGeom>
        </p:spPr>
        <p:txBody>
          <a:bodyPr/>
          <a:lstStyle/>
          <a:p>
            <a:r>
              <a:t>Title Text</a:t>
            </a:r>
          </a:p>
        </p:txBody>
      </p:sp>
      <p:sp>
        <p:nvSpPr>
          <p:cNvPr id="117" name="Body Level One…"/>
          <p:cNvSpPr txBox="1">
            <a:spLocks noGrp="1"/>
          </p:cNvSpPr>
          <p:nvPr>
            <p:ph type="body" sz="quarter" idx="1"/>
          </p:nvPr>
        </p:nvSpPr>
        <p:spPr>
          <a:xfrm>
            <a:off x="1097280" y="1846052"/>
            <a:ext cx="4937760" cy="736283"/>
          </a:xfrm>
          <a:prstGeom prst="rect">
            <a:avLst/>
          </a:prstGeom>
        </p:spPr>
        <p:txBody>
          <a:bodyPr lIns="45719" tIns="45719" rIns="45719" bIns="45719" anchor="ctr"/>
          <a:lstStyle>
            <a:lvl1pPr marL="0" indent="0">
              <a:buClrTx/>
              <a:buSzTx/>
              <a:buFontTx/>
              <a:buNone/>
              <a:defRPr sz="2000" cap="all">
                <a:solidFill>
                  <a:srgbClr val="094255"/>
                </a:solidFill>
              </a:defRPr>
            </a:lvl1pPr>
            <a:lvl2pPr marL="0" indent="457200">
              <a:buClrTx/>
              <a:buSzTx/>
              <a:buFontTx/>
              <a:buNone/>
              <a:defRPr sz="2000" cap="all">
                <a:solidFill>
                  <a:srgbClr val="094255"/>
                </a:solidFill>
              </a:defRPr>
            </a:lvl2pPr>
            <a:lvl3pPr marL="0" indent="914400">
              <a:buClrTx/>
              <a:buSzTx/>
              <a:buFontTx/>
              <a:buNone/>
              <a:defRPr sz="2000" cap="all">
                <a:solidFill>
                  <a:srgbClr val="094255"/>
                </a:solidFill>
              </a:defRPr>
            </a:lvl3pPr>
            <a:lvl4pPr marL="0" indent="1371600">
              <a:buClrTx/>
              <a:buSzTx/>
              <a:buFontTx/>
              <a:buNone/>
              <a:defRPr sz="2000" cap="all">
                <a:solidFill>
                  <a:srgbClr val="094255"/>
                </a:solidFill>
              </a:defRPr>
            </a:lvl4pPr>
            <a:lvl5pPr marL="0" indent="1828800">
              <a:buClrTx/>
              <a:buSzTx/>
              <a:buFontTx/>
              <a:buNone/>
              <a:defRPr sz="2000" cap="all">
                <a:solidFill>
                  <a:srgbClr val="094255"/>
                </a:solidFill>
              </a:defRPr>
            </a:lvl5pPr>
          </a:lstStyle>
          <a:p>
            <a:r>
              <a:t>Body Level One</a:t>
            </a:r>
          </a:p>
          <a:p>
            <a:pPr lvl="1"/>
            <a:r>
              <a:t>Body Level Two</a:t>
            </a:r>
          </a:p>
          <a:p>
            <a:pPr lvl="2"/>
            <a:r>
              <a:t>Body Level Three</a:t>
            </a:r>
          </a:p>
          <a:p>
            <a:pPr lvl="3"/>
            <a:r>
              <a:t>Body Level Four</a:t>
            </a:r>
          </a:p>
          <a:p>
            <a:pPr lvl="4"/>
            <a:r>
              <a:t>Body Level Five</a:t>
            </a:r>
          </a:p>
        </p:txBody>
      </p:sp>
      <p:sp>
        <p:nvSpPr>
          <p:cNvPr id="118" name="Text Placeholder 4"/>
          <p:cNvSpPr>
            <a:spLocks noGrp="1"/>
          </p:cNvSpPr>
          <p:nvPr>
            <p:ph type="body" sz="quarter" idx="21"/>
          </p:nvPr>
        </p:nvSpPr>
        <p:spPr>
          <a:xfrm>
            <a:off x="6217919" y="1846052"/>
            <a:ext cx="4937762" cy="736283"/>
          </a:xfrm>
          <a:prstGeom prst="rect">
            <a:avLst/>
          </a:prstGeom>
        </p:spPr>
        <p:txBody>
          <a:bodyPr lIns="45719" tIns="45719" rIns="45719" bIns="45719" anchor="ctr"/>
          <a:lstStyle/>
          <a:p>
            <a:pPr marL="0" indent="0">
              <a:buClrTx/>
              <a:buSzTx/>
              <a:buFontTx/>
              <a:buNone/>
              <a:defRPr sz="2000" cap="all">
                <a:solidFill>
                  <a:srgbClr val="094255"/>
                </a:solidFill>
              </a:defRPr>
            </a:pPr>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6" name="Title Text"/>
          <p:cNvSpPr txBox="1">
            <a:spLocks noGrp="1"/>
          </p:cNvSpPr>
          <p:nvPr>
            <p:ph type="title"/>
          </p:nvPr>
        </p:nvSpPr>
        <p:spPr>
          <a:prstGeom prst="rect">
            <a:avLst/>
          </a:prstGeom>
        </p:spPr>
        <p:txBody>
          <a:bodyPr/>
          <a:lstStyle/>
          <a:p>
            <a:r>
              <a:t>Title Text</a:t>
            </a: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4" name="Rectangle 9"/>
          <p:cNvSpPr/>
          <p:nvPr/>
        </p:nvSpPr>
        <p:spPr>
          <a:xfrm>
            <a:off x="0" y="6177410"/>
            <a:ext cx="12192000" cy="680591"/>
          </a:xfrm>
          <a:prstGeom prst="rect">
            <a:avLst/>
          </a:prstGeom>
          <a:solidFill>
            <a:srgbClr val="074356"/>
          </a:solidFill>
          <a:ln w="12700">
            <a:miter lim="400000"/>
          </a:ln>
        </p:spPr>
        <p:txBody>
          <a:bodyPr lIns="45719" rIns="45719" anchor="ctr"/>
          <a:lstStyle/>
          <a:p>
            <a:pPr algn="ctr">
              <a:defRPr>
                <a:solidFill>
                  <a:schemeClr val="accent5"/>
                </a:solidFill>
              </a:defRPr>
            </a:pPr>
            <a:endParaRPr/>
          </a:p>
        </p:txBody>
      </p:sp>
      <p:sp>
        <p:nvSpPr>
          <p:cNvPr id="135"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ontent / Showcase Dark">
    <p:spTree>
      <p:nvGrpSpPr>
        <p:cNvPr id="1" name=""/>
        <p:cNvGrpSpPr/>
        <p:nvPr/>
      </p:nvGrpSpPr>
      <p:grpSpPr>
        <a:xfrm>
          <a:off x="0" y="0"/>
          <a:ext cx="0" cy="0"/>
          <a:chOff x="0" y="0"/>
          <a:chExt cx="0" cy="0"/>
        </a:xfrm>
      </p:grpSpPr>
      <p:pic>
        <p:nvPicPr>
          <p:cNvPr id="172" name="Picture 13" descr="Picture 13"/>
          <p:cNvPicPr>
            <a:picLocks noChangeAspect="1"/>
          </p:cNvPicPr>
          <p:nvPr/>
        </p:nvPicPr>
        <p:blipFill>
          <a:blip r:embed="rId2"/>
          <a:stretch>
            <a:fillRect/>
          </a:stretch>
        </p:blipFill>
        <p:spPr>
          <a:xfrm>
            <a:off x="0" y="5943600"/>
            <a:ext cx="12216384" cy="916229"/>
          </a:xfrm>
          <a:prstGeom prst="rect">
            <a:avLst/>
          </a:prstGeom>
          <a:ln w="12700">
            <a:miter lim="400000"/>
          </a:ln>
        </p:spPr>
      </p:pic>
      <p:sp>
        <p:nvSpPr>
          <p:cNvPr id="173" name="Rectangle 9"/>
          <p:cNvSpPr/>
          <p:nvPr/>
        </p:nvSpPr>
        <p:spPr>
          <a:xfrm>
            <a:off x="8305800" y="0"/>
            <a:ext cx="3886200" cy="6400800"/>
          </a:xfrm>
          <a:prstGeom prst="rect">
            <a:avLst/>
          </a:prstGeom>
          <a:solidFill>
            <a:srgbClr val="04509B"/>
          </a:solidFill>
          <a:ln w="12700">
            <a:miter lim="400000"/>
          </a:ln>
        </p:spPr>
        <p:txBody>
          <a:bodyPr lIns="25400" tIns="25400" rIns="25400" bIns="25400" anchor="ctr"/>
          <a:lstStyle/>
          <a:p>
            <a:pPr defTabSz="457154">
              <a:defRPr sz="3600">
                <a:solidFill>
                  <a:srgbClr val="FFFFFF"/>
                </a:solidFill>
                <a:latin typeface="Open Sans Semibold"/>
                <a:ea typeface="Open Sans Semibold"/>
                <a:cs typeface="Open Sans Semibold"/>
                <a:sym typeface="Open Sans Semibold"/>
              </a:defRPr>
            </a:pPr>
            <a:endParaRPr sz="1800"/>
          </a:p>
        </p:txBody>
      </p:sp>
      <p:sp>
        <p:nvSpPr>
          <p:cNvPr id="174" name="Title 1 line"/>
          <p:cNvSpPr txBox="1">
            <a:spLocks noGrp="1"/>
          </p:cNvSpPr>
          <p:nvPr>
            <p:ph type="title" hasCustomPrompt="1"/>
          </p:nvPr>
        </p:nvSpPr>
        <p:spPr>
          <a:xfrm>
            <a:off x="685800" y="568415"/>
            <a:ext cx="6857998" cy="789244"/>
          </a:xfrm>
          <a:prstGeom prst="rect">
            <a:avLst/>
          </a:prstGeom>
        </p:spPr>
        <p:txBody>
          <a:bodyPr lIns="91438" tIns="91438" rIns="91438" bIns="91438" anchor="ctr"/>
          <a:lstStyle>
            <a:lvl1pPr defTabSz="914446">
              <a:lnSpc>
                <a:spcPct val="90000"/>
              </a:lnSpc>
              <a:defRPr sz="3600" cap="all" spc="0">
                <a:solidFill>
                  <a:srgbClr val="04509B"/>
                </a:solidFill>
                <a:latin typeface="Roboto"/>
                <a:ea typeface="Roboto"/>
                <a:cs typeface="Roboto"/>
                <a:sym typeface="Roboto"/>
              </a:defRPr>
            </a:lvl1pPr>
          </a:lstStyle>
          <a:p>
            <a:r>
              <a:t>Title 1 line</a:t>
            </a:r>
          </a:p>
        </p:txBody>
      </p:sp>
      <p:sp>
        <p:nvSpPr>
          <p:cNvPr id="175" name="Body Level One…"/>
          <p:cNvSpPr txBox="1">
            <a:spLocks noGrp="1"/>
          </p:cNvSpPr>
          <p:nvPr>
            <p:ph type="body" sz="half" idx="1" hasCustomPrompt="1"/>
          </p:nvPr>
        </p:nvSpPr>
        <p:spPr>
          <a:xfrm>
            <a:off x="685800" y="1602220"/>
            <a:ext cx="6857998" cy="4139116"/>
          </a:xfrm>
          <a:prstGeom prst="rect">
            <a:avLst/>
          </a:prstGeom>
        </p:spPr>
        <p:txBody>
          <a:bodyPr lIns="91438" tIns="91438" rIns="91438" bIns="91438" numCol="1" spcCol="38100"/>
          <a:lstStyle>
            <a:lvl1pPr marL="342900" indent="-342900" defTabSz="914446">
              <a:lnSpc>
                <a:spcPct val="100000"/>
              </a:lnSpc>
              <a:spcBef>
                <a:spcPts val="1000"/>
              </a:spcBef>
              <a:buClr>
                <a:srgbClr val="04509B"/>
              </a:buClr>
              <a:buSzPct val="100000"/>
              <a:buFont typeface="Arial"/>
              <a:defRPr sz="2000" b="1">
                <a:latin typeface="Open Sans Semibold"/>
                <a:ea typeface="Open Sans Semibold"/>
                <a:cs typeface="Open Sans Semibold"/>
                <a:sym typeface="Open Sans Semibold"/>
              </a:defRPr>
            </a:lvl1pPr>
            <a:lvl2pPr marL="342917" indent="-228610" defTabSz="914446">
              <a:lnSpc>
                <a:spcPct val="100000"/>
              </a:lnSpc>
              <a:spcBef>
                <a:spcPts val="1000"/>
              </a:spcBef>
              <a:buClr>
                <a:srgbClr val="04509B"/>
              </a:buClr>
              <a:buSzPct val="100000"/>
              <a:buFont typeface="Arial"/>
              <a:defRPr sz="2000" b="1">
                <a:latin typeface="Open Sans Semibold"/>
                <a:ea typeface="Open Sans Semibold"/>
                <a:cs typeface="Open Sans Semibold"/>
                <a:sym typeface="Open Sans Semibold"/>
              </a:defRPr>
            </a:lvl2pPr>
            <a:lvl3pPr marL="457222" indent="-228610" defTabSz="914446">
              <a:lnSpc>
                <a:spcPct val="100000"/>
              </a:lnSpc>
              <a:spcBef>
                <a:spcPts val="1000"/>
              </a:spcBef>
              <a:buClr>
                <a:srgbClr val="04509B"/>
              </a:buClr>
              <a:buSzPct val="100000"/>
              <a:buFont typeface="Arial"/>
              <a:defRPr sz="2000" b="1">
                <a:latin typeface="Open Sans Semibold"/>
                <a:ea typeface="Open Sans Semibold"/>
                <a:cs typeface="Open Sans Semibold"/>
                <a:sym typeface="Open Sans Semibold"/>
              </a:defRPr>
            </a:lvl3pPr>
            <a:lvl4pPr marL="571528" indent="-228610" defTabSz="914446">
              <a:lnSpc>
                <a:spcPct val="100000"/>
              </a:lnSpc>
              <a:spcBef>
                <a:spcPts val="1000"/>
              </a:spcBef>
              <a:buClr>
                <a:srgbClr val="04509B"/>
              </a:buClr>
              <a:buSzPct val="100000"/>
              <a:buFont typeface="Arial"/>
              <a:defRPr sz="2000" b="1">
                <a:latin typeface="Open Sans Semibold"/>
                <a:ea typeface="Open Sans Semibold"/>
                <a:cs typeface="Open Sans Semibold"/>
                <a:sym typeface="Open Sans Semibold"/>
              </a:defRPr>
            </a:lvl4pPr>
            <a:lvl5pPr marL="685834" indent="-228611" defTabSz="914446">
              <a:lnSpc>
                <a:spcPct val="100000"/>
              </a:lnSpc>
              <a:spcBef>
                <a:spcPts val="1000"/>
              </a:spcBef>
              <a:buClr>
                <a:srgbClr val="04509B"/>
              </a:buClr>
              <a:buSzPct val="100000"/>
              <a:buFont typeface="Arial"/>
              <a:defRPr sz="2000" b="1">
                <a:latin typeface="Open Sans Semibold"/>
                <a:ea typeface="Open Sans Semibold"/>
                <a:cs typeface="Open Sans Semibold"/>
                <a:sym typeface="Open Sans Semibold"/>
              </a:defRPr>
            </a:lvl5pPr>
          </a:lstStyle>
          <a:p>
            <a:r>
              <a:t>Enter Text</a:t>
            </a:r>
          </a:p>
          <a:p>
            <a:pPr lvl="1"/>
            <a:endParaRPr/>
          </a:p>
          <a:p>
            <a:pPr lvl="2"/>
            <a:endParaRPr/>
          </a:p>
          <a:p>
            <a:pPr lvl="3"/>
            <a:endParaRPr/>
          </a:p>
          <a:p>
            <a:pPr lvl="4"/>
            <a:endParaRPr/>
          </a:p>
        </p:txBody>
      </p:sp>
      <p:sp>
        <p:nvSpPr>
          <p:cNvPr id="176" name="Picture Placeholder 11"/>
          <p:cNvSpPr>
            <a:spLocks noGrp="1"/>
          </p:cNvSpPr>
          <p:nvPr>
            <p:ph type="pic" sz="quarter" idx="21"/>
          </p:nvPr>
        </p:nvSpPr>
        <p:spPr>
          <a:xfrm>
            <a:off x="8644787" y="636904"/>
            <a:ext cx="3208227" cy="5104432"/>
          </a:xfrm>
          <a:prstGeom prst="rect">
            <a:avLst/>
          </a:prstGeom>
        </p:spPr>
        <p:txBody>
          <a:bodyPr lIns="91439" tIns="45719" rIns="91439" bIns="45719" numCol="1" spcCol="38100">
            <a:noAutofit/>
          </a:bodyPr>
          <a:lstStyle/>
          <a:p>
            <a:endParaRPr/>
          </a:p>
        </p:txBody>
      </p:sp>
      <p:sp>
        <p:nvSpPr>
          <p:cNvPr id="177" name="Slide Number"/>
          <p:cNvSpPr txBox="1">
            <a:spLocks noGrp="1"/>
          </p:cNvSpPr>
          <p:nvPr>
            <p:ph type="sldNum" sz="quarter" idx="2"/>
          </p:nvPr>
        </p:nvSpPr>
        <p:spPr>
          <a:xfrm>
            <a:off x="11567932" y="6452208"/>
            <a:ext cx="380228" cy="400105"/>
          </a:xfrm>
          <a:prstGeom prst="rect">
            <a:avLst/>
          </a:prstGeom>
        </p:spPr>
        <p:txBody>
          <a:bodyPr lIns="91438" tIns="91438" rIns="91438" bIns="91438" anchor="ctr"/>
          <a:lstStyle>
            <a:lvl1pPr algn="r" defTabSz="457154">
              <a:defRPr sz="1400" b="1">
                <a:solidFill>
                  <a:srgbClr val="FFFFFF"/>
                </a:solidFill>
                <a:latin typeface="Roboto Condensed"/>
                <a:ea typeface="Roboto Condensed"/>
                <a:cs typeface="Roboto Condensed"/>
                <a:sym typeface="Roboto Condensed"/>
              </a:defRPr>
            </a:lvl1pPr>
          </a:lstStyle>
          <a:p>
            <a:fld id="{86CB4B4D-7CA3-9044-876B-883B54F8677D}" type="slidenum">
              <a:t>‹#›</a:t>
            </a:fld>
            <a:endParaRPr/>
          </a:p>
        </p:txBody>
      </p:sp>
    </p:spTree>
    <p:extLst>
      <p:ext uri="{BB962C8B-B14F-4D97-AF65-F5344CB8AC3E}">
        <p14:creationId xmlns:p14="http://schemas.microsoft.com/office/powerpoint/2010/main" val="22640686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Right Triangle 6"/>
          <p:cNvSpPr/>
          <p:nvPr/>
        </p:nvSpPr>
        <p:spPr>
          <a:xfrm flipH="1">
            <a:off x="4120587" y="6174123"/>
            <a:ext cx="8071410" cy="6838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74356"/>
          </a:solidFill>
          <a:ln w="12700">
            <a:miter lim="400000"/>
          </a:ln>
        </p:spPr>
        <p:txBody>
          <a:bodyPr lIns="45719" rIns="45719" anchor="ctr"/>
          <a:lstStyle/>
          <a:p>
            <a:pPr algn="ctr">
              <a:defRPr>
                <a:solidFill>
                  <a:schemeClr val="accent5"/>
                </a:solidFill>
              </a:defRPr>
            </a:pPr>
            <a:endParaRPr/>
          </a:p>
        </p:txBody>
      </p:sp>
      <p:pic>
        <p:nvPicPr>
          <p:cNvPr id="22" name="Picture 7" descr="Picture 7"/>
          <p:cNvPicPr>
            <a:picLocks noChangeAspect="1"/>
          </p:cNvPicPr>
          <p:nvPr/>
        </p:nvPicPr>
        <p:blipFill>
          <a:blip r:embed="rId2"/>
          <a:stretch>
            <a:fillRect/>
          </a:stretch>
        </p:blipFill>
        <p:spPr>
          <a:xfrm>
            <a:off x="11118030" y="6516061"/>
            <a:ext cx="634159" cy="146991"/>
          </a:xfrm>
          <a:prstGeom prst="rect">
            <a:avLst/>
          </a:prstGeom>
          <a:ln w="12700">
            <a:miter lim="400000"/>
          </a:ln>
        </p:spPr>
      </p:pic>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xfrm>
            <a:off x="731520" y="1670445"/>
            <a:ext cx="10426475" cy="4023361"/>
          </a:xfrm>
          <a:prstGeom prst="rect">
            <a:avLst/>
          </a:prstGeom>
        </p:spPr>
        <p:txBody>
          <a:bodyPr/>
          <a:lstStyle>
            <a:lvl4pPr marL="0" indent="91439">
              <a:buSzTx/>
              <a:buNone/>
            </a:lvl4pPr>
            <a:lvl5pPr marL="0" indent="91439">
              <a:buSzTx/>
              <a:buNone/>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xfrm>
            <a:off x="11808069" y="6468780"/>
            <a:ext cx="259530" cy="256541"/>
          </a:xfrm>
          <a:prstGeom prst="rect">
            <a:avLst/>
          </a:prstGeom>
        </p:spPr>
        <p:txBody>
          <a:bodyPr/>
          <a:lstStyle>
            <a:lvl1pPr algn="l">
              <a:defRPr sz="1100">
                <a:latin typeface="Antonio Light"/>
                <a:ea typeface="Antonio Light"/>
                <a:cs typeface="Antonio Light"/>
                <a:sym typeface="Antonio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32" name="Rectangle 8"/>
          <p:cNvSpPr/>
          <p:nvPr/>
        </p:nvSpPr>
        <p:spPr>
          <a:xfrm>
            <a:off x="8641080" y="0"/>
            <a:ext cx="3550921" cy="6871369"/>
          </a:xfrm>
          <a:prstGeom prst="rect">
            <a:avLst/>
          </a:prstGeom>
          <a:solidFill>
            <a:schemeClr val="accent4">
              <a:alpha val="50000"/>
            </a:schemeClr>
          </a:solidFill>
          <a:ln w="12700">
            <a:miter lim="400000"/>
          </a:ln>
        </p:spPr>
        <p:txBody>
          <a:bodyPr lIns="45719" rIns="45719" anchor="ctr"/>
          <a:lstStyle/>
          <a:p>
            <a:pPr algn="ctr">
              <a:defRPr>
                <a:solidFill>
                  <a:schemeClr val="accent5"/>
                </a:solidFill>
              </a:defRPr>
            </a:pPr>
            <a:endParaRPr/>
          </a:p>
        </p:txBody>
      </p:sp>
      <p:sp>
        <p:nvSpPr>
          <p:cNvPr id="33" name="Right Triangle 6"/>
          <p:cNvSpPr/>
          <p:nvPr/>
        </p:nvSpPr>
        <p:spPr>
          <a:xfrm flipH="1">
            <a:off x="4120587" y="6174123"/>
            <a:ext cx="8071410" cy="6838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74356"/>
          </a:solidFill>
          <a:ln w="12700">
            <a:miter lim="400000"/>
          </a:ln>
        </p:spPr>
        <p:txBody>
          <a:bodyPr lIns="45719" rIns="45719" anchor="ctr"/>
          <a:lstStyle/>
          <a:p>
            <a:pPr algn="ctr">
              <a:defRPr>
                <a:solidFill>
                  <a:schemeClr val="accent5"/>
                </a:solidFill>
              </a:defRPr>
            </a:pPr>
            <a:endParaRPr/>
          </a:p>
        </p:txBody>
      </p:sp>
      <p:pic>
        <p:nvPicPr>
          <p:cNvPr id="34" name="Picture 7" descr="Picture 7"/>
          <p:cNvPicPr>
            <a:picLocks noChangeAspect="1"/>
          </p:cNvPicPr>
          <p:nvPr/>
        </p:nvPicPr>
        <p:blipFill>
          <a:blip r:embed="rId2"/>
          <a:stretch>
            <a:fillRect/>
          </a:stretch>
        </p:blipFill>
        <p:spPr>
          <a:xfrm>
            <a:off x="11118030" y="6516061"/>
            <a:ext cx="634159" cy="146991"/>
          </a:xfrm>
          <a:prstGeom prst="rect">
            <a:avLst/>
          </a:prstGeom>
          <a:ln w="12700">
            <a:miter lim="400000"/>
          </a:ln>
        </p:spPr>
      </p:pic>
      <p:sp>
        <p:nvSpPr>
          <p:cNvPr id="35" name="Title Text"/>
          <p:cNvSpPr txBox="1">
            <a:spLocks noGrp="1"/>
          </p:cNvSpPr>
          <p:nvPr>
            <p:ph type="title"/>
          </p:nvPr>
        </p:nvSpPr>
        <p:spPr>
          <a:prstGeom prst="rect">
            <a:avLst/>
          </a:prstGeom>
        </p:spPr>
        <p:txBody>
          <a:bodyPr/>
          <a:lstStyle/>
          <a:p>
            <a:r>
              <a:t>Title Text</a:t>
            </a:r>
          </a:p>
        </p:txBody>
      </p:sp>
      <p:sp>
        <p:nvSpPr>
          <p:cNvPr id="36" name="Body Level One…"/>
          <p:cNvSpPr txBox="1">
            <a:spLocks noGrp="1"/>
          </p:cNvSpPr>
          <p:nvPr>
            <p:ph type="body" sz="half" idx="1"/>
          </p:nvPr>
        </p:nvSpPr>
        <p:spPr>
          <a:xfrm>
            <a:off x="731520" y="1670445"/>
            <a:ext cx="5650993" cy="4023361"/>
          </a:xfrm>
          <a:prstGeom prst="rect">
            <a:avLst/>
          </a:prstGeom>
        </p:spPr>
        <p:txBody>
          <a:bodyPr/>
          <a:lstStyle>
            <a:lvl4pPr marL="0" indent="91439">
              <a:buSzTx/>
              <a:buNone/>
            </a:lvl4pPr>
            <a:lvl5pPr marL="0" indent="91439">
              <a:buSzTx/>
              <a:buNone/>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xfrm>
            <a:off x="11808069" y="6468780"/>
            <a:ext cx="259530" cy="256541"/>
          </a:xfrm>
          <a:prstGeom prst="rect">
            <a:avLst/>
          </a:prstGeom>
        </p:spPr>
        <p:txBody>
          <a:bodyPr/>
          <a:lstStyle>
            <a:lvl1pPr algn="l">
              <a:defRPr sz="1100">
                <a:latin typeface="Antonio Light"/>
                <a:ea typeface="Antonio Light"/>
                <a:cs typeface="Antonio Light"/>
                <a:sym typeface="Antonio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44" name="Rectangle 8"/>
          <p:cNvSpPr/>
          <p:nvPr/>
        </p:nvSpPr>
        <p:spPr>
          <a:xfrm>
            <a:off x="0" y="2944905"/>
            <a:ext cx="12192000" cy="3926464"/>
          </a:xfrm>
          <a:prstGeom prst="rect">
            <a:avLst/>
          </a:prstGeom>
          <a:solidFill>
            <a:schemeClr val="accent4">
              <a:alpha val="50000"/>
            </a:schemeClr>
          </a:solidFill>
          <a:ln w="12700">
            <a:miter lim="400000"/>
          </a:ln>
        </p:spPr>
        <p:txBody>
          <a:bodyPr lIns="45719" rIns="45719" anchor="ctr"/>
          <a:lstStyle/>
          <a:p>
            <a:pPr algn="ctr">
              <a:defRPr>
                <a:solidFill>
                  <a:schemeClr val="accent5"/>
                </a:solidFill>
              </a:defRPr>
            </a:pPr>
            <a:endParaRPr/>
          </a:p>
        </p:txBody>
      </p:sp>
      <p:sp>
        <p:nvSpPr>
          <p:cNvPr id="45" name="Right Triangle 6"/>
          <p:cNvSpPr/>
          <p:nvPr/>
        </p:nvSpPr>
        <p:spPr>
          <a:xfrm flipH="1">
            <a:off x="4120587" y="6174123"/>
            <a:ext cx="8071410" cy="6838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74356"/>
          </a:solidFill>
          <a:ln w="12700">
            <a:miter lim="400000"/>
          </a:ln>
        </p:spPr>
        <p:txBody>
          <a:bodyPr lIns="45719" rIns="45719" anchor="ctr"/>
          <a:lstStyle/>
          <a:p>
            <a:pPr algn="ctr">
              <a:defRPr>
                <a:solidFill>
                  <a:schemeClr val="accent5"/>
                </a:solidFill>
              </a:defRPr>
            </a:pPr>
            <a:endParaRPr/>
          </a:p>
        </p:txBody>
      </p:sp>
      <p:pic>
        <p:nvPicPr>
          <p:cNvPr id="46" name="Picture 7" descr="Picture 7"/>
          <p:cNvPicPr>
            <a:picLocks noChangeAspect="1"/>
          </p:cNvPicPr>
          <p:nvPr/>
        </p:nvPicPr>
        <p:blipFill>
          <a:blip r:embed="rId2"/>
          <a:stretch>
            <a:fillRect/>
          </a:stretch>
        </p:blipFill>
        <p:spPr>
          <a:xfrm>
            <a:off x="11118030" y="6516061"/>
            <a:ext cx="634159" cy="146991"/>
          </a:xfrm>
          <a:prstGeom prst="rect">
            <a:avLst/>
          </a:prstGeom>
          <a:ln w="12700">
            <a:miter lim="400000"/>
          </a:ln>
        </p:spPr>
      </p:pic>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half" idx="1"/>
          </p:nvPr>
        </p:nvSpPr>
        <p:spPr>
          <a:xfrm>
            <a:off x="731520" y="1670445"/>
            <a:ext cx="5650993" cy="4023361"/>
          </a:xfrm>
          <a:prstGeom prst="rect">
            <a:avLst/>
          </a:prstGeom>
        </p:spPr>
        <p:txBody>
          <a:bodyPr/>
          <a:lstStyle>
            <a:lvl4pPr marL="0" indent="91439">
              <a:buSzTx/>
              <a:buNone/>
            </a:lvl4pPr>
            <a:lvl5pPr marL="0" indent="91439">
              <a:buSzTx/>
              <a:buNone/>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11808069" y="6468780"/>
            <a:ext cx="259530" cy="256541"/>
          </a:xfrm>
          <a:prstGeom prst="rect">
            <a:avLst/>
          </a:prstGeom>
        </p:spPr>
        <p:txBody>
          <a:bodyPr/>
          <a:lstStyle>
            <a:lvl1pPr algn="l">
              <a:defRPr sz="1100">
                <a:latin typeface="Antonio Light"/>
                <a:ea typeface="Antonio Light"/>
                <a:cs typeface="Antonio Light"/>
                <a:sym typeface="Antonio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56" name="Rectangle 9"/>
          <p:cNvSpPr/>
          <p:nvPr/>
        </p:nvSpPr>
        <p:spPr>
          <a:xfrm>
            <a:off x="0" y="2137409"/>
            <a:ext cx="12192000" cy="4720592"/>
          </a:xfrm>
          <a:prstGeom prst="rect">
            <a:avLst/>
          </a:prstGeom>
          <a:solidFill>
            <a:schemeClr val="accent4">
              <a:alpha val="50000"/>
            </a:schemeClr>
          </a:solidFill>
          <a:ln w="12700">
            <a:miter lim="400000"/>
          </a:ln>
        </p:spPr>
        <p:txBody>
          <a:bodyPr lIns="45719" rIns="45719" anchor="ctr"/>
          <a:lstStyle/>
          <a:p>
            <a:pPr algn="ctr">
              <a:defRPr>
                <a:solidFill>
                  <a:schemeClr val="accent5"/>
                </a:solidFill>
              </a:defRPr>
            </a:pPr>
            <a:endParaRPr/>
          </a:p>
        </p:txBody>
      </p:sp>
      <p:sp>
        <p:nvSpPr>
          <p:cNvPr id="57" name="Right Triangle 6"/>
          <p:cNvSpPr/>
          <p:nvPr/>
        </p:nvSpPr>
        <p:spPr>
          <a:xfrm flipH="1">
            <a:off x="4120587" y="6174123"/>
            <a:ext cx="8071410" cy="6838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74356"/>
          </a:solidFill>
          <a:ln w="12700">
            <a:miter lim="400000"/>
          </a:ln>
        </p:spPr>
        <p:txBody>
          <a:bodyPr lIns="45719" rIns="45719" anchor="ctr"/>
          <a:lstStyle/>
          <a:p>
            <a:pPr algn="ctr">
              <a:defRPr>
                <a:solidFill>
                  <a:schemeClr val="accent5"/>
                </a:solidFill>
              </a:defRPr>
            </a:pPr>
            <a:endParaRPr/>
          </a:p>
        </p:txBody>
      </p:sp>
      <p:pic>
        <p:nvPicPr>
          <p:cNvPr id="58" name="Picture 7" descr="Picture 7"/>
          <p:cNvPicPr>
            <a:picLocks noChangeAspect="1"/>
          </p:cNvPicPr>
          <p:nvPr/>
        </p:nvPicPr>
        <p:blipFill>
          <a:blip r:embed="rId2"/>
          <a:stretch>
            <a:fillRect/>
          </a:stretch>
        </p:blipFill>
        <p:spPr>
          <a:xfrm>
            <a:off x="11118030" y="6516061"/>
            <a:ext cx="634159" cy="146991"/>
          </a:xfrm>
          <a:prstGeom prst="rect">
            <a:avLst/>
          </a:prstGeom>
          <a:ln w="12700">
            <a:miter lim="400000"/>
          </a:ln>
        </p:spPr>
      </p:pic>
      <p:sp>
        <p:nvSpPr>
          <p:cNvPr id="59" name="Title Text"/>
          <p:cNvSpPr txBox="1">
            <a:spLocks noGrp="1"/>
          </p:cNvSpPr>
          <p:nvPr>
            <p:ph type="title"/>
          </p:nvPr>
        </p:nvSpPr>
        <p:spPr>
          <a:prstGeom prst="rect">
            <a:avLst/>
          </a:prstGeom>
        </p:spPr>
        <p:txBody>
          <a:bodyPr/>
          <a:lstStyle/>
          <a:p>
            <a:r>
              <a:t>Title Text</a:t>
            </a:r>
          </a:p>
        </p:txBody>
      </p:sp>
      <p:sp>
        <p:nvSpPr>
          <p:cNvPr id="60" name="Body Level One…"/>
          <p:cNvSpPr txBox="1">
            <a:spLocks noGrp="1"/>
          </p:cNvSpPr>
          <p:nvPr>
            <p:ph type="body" sz="half" idx="1"/>
          </p:nvPr>
        </p:nvSpPr>
        <p:spPr>
          <a:xfrm>
            <a:off x="731520" y="1670445"/>
            <a:ext cx="5650993" cy="4023361"/>
          </a:xfrm>
          <a:prstGeom prst="rect">
            <a:avLst/>
          </a:prstGeom>
        </p:spPr>
        <p:txBody>
          <a:bodyPr/>
          <a:lstStyle>
            <a:lvl4pPr marL="0" indent="91439">
              <a:buSzTx/>
              <a:buNone/>
            </a:lvl4pPr>
            <a:lvl5pPr marL="0" indent="91439">
              <a:buSzTx/>
              <a:buNone/>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11808069" y="6468780"/>
            <a:ext cx="259530" cy="256541"/>
          </a:xfrm>
          <a:prstGeom prst="rect">
            <a:avLst/>
          </a:prstGeom>
        </p:spPr>
        <p:txBody>
          <a:bodyPr/>
          <a:lstStyle>
            <a:lvl1pPr algn="l">
              <a:defRPr sz="1100">
                <a:latin typeface="Antonio Light"/>
                <a:ea typeface="Antonio Light"/>
                <a:cs typeface="Antonio Light"/>
                <a:sym typeface="Antonio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8" name="Title Text"/>
          <p:cNvSpPr txBox="1">
            <a:spLocks noGrp="1"/>
          </p:cNvSpPr>
          <p:nvPr>
            <p:ph type="title"/>
          </p:nvPr>
        </p:nvSpPr>
        <p:spPr>
          <a:xfrm>
            <a:off x="1097280" y="286603"/>
            <a:ext cx="10058401" cy="1450757"/>
          </a:xfrm>
          <a:prstGeom prst="rect">
            <a:avLst/>
          </a:prstGeom>
        </p:spPr>
        <p:txBody>
          <a:bodyPr/>
          <a:lstStyle/>
          <a:p>
            <a:r>
              <a:t>Title Text</a:t>
            </a:r>
          </a:p>
        </p:txBody>
      </p:sp>
      <p:sp>
        <p:nvSpPr>
          <p:cNvPr id="69" name="Body Level One…"/>
          <p:cNvSpPr txBox="1">
            <a:spLocks noGrp="1"/>
          </p:cNvSpPr>
          <p:nvPr>
            <p:ph type="body" sz="half" idx="1"/>
          </p:nvPr>
        </p:nvSpPr>
        <p:spPr>
          <a:xfrm>
            <a:off x="1097278" y="1845734"/>
            <a:ext cx="4937761" cy="40233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77" name="Rectangle 8"/>
          <p:cNvSpPr/>
          <p:nvPr/>
        </p:nvSpPr>
        <p:spPr>
          <a:xfrm>
            <a:off x="0" y="0"/>
            <a:ext cx="6096000" cy="6858000"/>
          </a:xfrm>
          <a:prstGeom prst="rect">
            <a:avLst/>
          </a:prstGeom>
          <a:solidFill>
            <a:srgbClr val="EB8B30"/>
          </a:solidFill>
          <a:ln w="12700">
            <a:miter lim="400000"/>
          </a:ln>
        </p:spPr>
        <p:txBody>
          <a:bodyPr lIns="45719" rIns="45719" anchor="ctr"/>
          <a:lstStyle/>
          <a:p>
            <a:pPr algn="ctr">
              <a:defRPr>
                <a:solidFill>
                  <a:schemeClr val="accent5"/>
                </a:solidFill>
              </a:defRPr>
            </a:pPr>
            <a:endParaRPr/>
          </a:p>
        </p:txBody>
      </p:sp>
      <p:sp>
        <p:nvSpPr>
          <p:cNvPr id="78" name="CLICK TO EDIT MASTER TITLE STYLE"/>
          <p:cNvSpPr txBox="1">
            <a:spLocks noGrp="1"/>
          </p:cNvSpPr>
          <p:nvPr>
            <p:ph type="title" hasCustomPrompt="1"/>
          </p:nvPr>
        </p:nvSpPr>
        <p:spPr>
          <a:xfrm>
            <a:off x="915656" y="-204315"/>
            <a:ext cx="10058401" cy="1450758"/>
          </a:xfrm>
          <a:prstGeom prst="rect">
            <a:avLst/>
          </a:prstGeom>
        </p:spPr>
        <p:txBody>
          <a:bodyPr/>
          <a:lstStyle>
            <a:lvl1pPr>
              <a:defRPr sz="2400">
                <a:solidFill>
                  <a:schemeClr val="accent5"/>
                </a:solidFill>
                <a:latin typeface="Antonio"/>
                <a:ea typeface="Antonio"/>
                <a:cs typeface="Antonio"/>
                <a:sym typeface="Antonio"/>
              </a:defRPr>
            </a:lvl1pPr>
          </a:lstStyle>
          <a:p>
            <a:r>
              <a:t>CLICK TO EDIT MASTER TITLE STYLE</a:t>
            </a:r>
          </a:p>
        </p:txBody>
      </p:sp>
      <p:sp>
        <p:nvSpPr>
          <p:cNvPr id="79" name="Body Level One…"/>
          <p:cNvSpPr txBox="1">
            <a:spLocks noGrp="1"/>
          </p:cNvSpPr>
          <p:nvPr>
            <p:ph type="body" sz="half" idx="1"/>
          </p:nvPr>
        </p:nvSpPr>
        <p:spPr>
          <a:xfrm>
            <a:off x="6757416" y="1693037"/>
            <a:ext cx="4443985" cy="40233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1" name="Right Triangle 9"/>
          <p:cNvSpPr/>
          <p:nvPr/>
        </p:nvSpPr>
        <p:spPr>
          <a:xfrm flipH="1">
            <a:off x="4120587" y="6174123"/>
            <a:ext cx="8071410" cy="6838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74356"/>
          </a:solidFill>
          <a:ln w="12700">
            <a:miter lim="400000"/>
          </a:ln>
        </p:spPr>
        <p:txBody>
          <a:bodyPr lIns="45719" rIns="45719" anchor="ctr"/>
          <a:lstStyle/>
          <a:p>
            <a:pPr algn="ctr">
              <a:defRPr>
                <a:solidFill>
                  <a:schemeClr val="accent5"/>
                </a:solidFill>
              </a:defRPr>
            </a:pPr>
            <a:endParaRPr/>
          </a:p>
        </p:txBody>
      </p:sp>
      <p:pic>
        <p:nvPicPr>
          <p:cNvPr id="82" name="Picture 10" descr="Picture 10"/>
          <p:cNvPicPr>
            <a:picLocks noChangeAspect="1"/>
          </p:cNvPicPr>
          <p:nvPr/>
        </p:nvPicPr>
        <p:blipFill>
          <a:blip r:embed="rId2"/>
          <a:stretch>
            <a:fillRect/>
          </a:stretch>
        </p:blipFill>
        <p:spPr>
          <a:xfrm>
            <a:off x="11118030" y="6516061"/>
            <a:ext cx="634159" cy="146991"/>
          </a:xfrm>
          <a:prstGeom prst="rect">
            <a:avLst/>
          </a:prstGeom>
          <a:ln w="12700">
            <a:miter lim="400000"/>
          </a:ln>
        </p:spPr>
      </p:pic>
      <p:sp>
        <p:nvSpPr>
          <p:cNvPr id="83" name="Slide Number Placeholder 5"/>
          <p:cNvSpPr txBox="1"/>
          <p:nvPr/>
        </p:nvSpPr>
        <p:spPr>
          <a:xfrm>
            <a:off x="11853789" y="6468780"/>
            <a:ext cx="1220586" cy="256541"/>
          </a:xfrm>
          <a:prstGeom prst="rect">
            <a:avLst/>
          </a:prstGeom>
          <a:ln w="12700">
            <a:miter lim="400000"/>
          </a:ln>
        </p:spPr>
        <p:txBody>
          <a:bodyPr lIns="45719" rIns="45719" anchor="ctr">
            <a:spAutoFit/>
          </a:bodyPr>
          <a:lstStyle/>
          <a:p>
            <a:pPr>
              <a:defRPr sz="1100">
                <a:solidFill>
                  <a:schemeClr val="accent5"/>
                </a:solidFill>
                <a:latin typeface="Antonio Light"/>
                <a:ea typeface="Antonio Light"/>
                <a:cs typeface="Antonio Light"/>
                <a:sym typeface="Antonio Light"/>
              </a:defRPr>
            </a:pP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90" name="Rectangle 8"/>
          <p:cNvSpPr/>
          <p:nvPr/>
        </p:nvSpPr>
        <p:spPr>
          <a:xfrm>
            <a:off x="0" y="0"/>
            <a:ext cx="6096000" cy="6858000"/>
          </a:xfrm>
          <a:prstGeom prst="rect">
            <a:avLst/>
          </a:prstGeom>
          <a:solidFill>
            <a:srgbClr val="7CB4C1"/>
          </a:solidFill>
          <a:ln w="12700">
            <a:miter lim="400000"/>
          </a:ln>
        </p:spPr>
        <p:txBody>
          <a:bodyPr lIns="45719" rIns="45719" anchor="ctr"/>
          <a:lstStyle/>
          <a:p>
            <a:pPr algn="ctr">
              <a:defRPr>
                <a:solidFill>
                  <a:schemeClr val="accent5"/>
                </a:solidFill>
              </a:defRPr>
            </a:pPr>
            <a:endParaRPr/>
          </a:p>
        </p:txBody>
      </p:sp>
      <p:sp>
        <p:nvSpPr>
          <p:cNvPr id="91" name="CLICK TO EDIT MASTER TITLE STYLE"/>
          <p:cNvSpPr txBox="1">
            <a:spLocks noGrp="1"/>
          </p:cNvSpPr>
          <p:nvPr>
            <p:ph type="title" hasCustomPrompt="1"/>
          </p:nvPr>
        </p:nvSpPr>
        <p:spPr>
          <a:xfrm>
            <a:off x="915656" y="-204315"/>
            <a:ext cx="10058401" cy="1450758"/>
          </a:xfrm>
          <a:prstGeom prst="rect">
            <a:avLst/>
          </a:prstGeom>
        </p:spPr>
        <p:txBody>
          <a:bodyPr/>
          <a:lstStyle>
            <a:lvl1pPr>
              <a:defRPr sz="2400">
                <a:solidFill>
                  <a:schemeClr val="accent5"/>
                </a:solidFill>
                <a:latin typeface="Antonio"/>
                <a:ea typeface="Antonio"/>
                <a:cs typeface="Antonio"/>
                <a:sym typeface="Antonio"/>
              </a:defRPr>
            </a:lvl1pPr>
          </a:lstStyle>
          <a:p>
            <a:r>
              <a:t>CLICK TO EDIT MASTER TITLE STYLE</a:t>
            </a:r>
          </a:p>
        </p:txBody>
      </p:sp>
      <p:sp>
        <p:nvSpPr>
          <p:cNvPr id="92" name="Body Level One…"/>
          <p:cNvSpPr txBox="1">
            <a:spLocks noGrp="1"/>
          </p:cNvSpPr>
          <p:nvPr>
            <p:ph type="body" sz="half" idx="1"/>
          </p:nvPr>
        </p:nvSpPr>
        <p:spPr>
          <a:xfrm>
            <a:off x="6757416" y="1693037"/>
            <a:ext cx="4443985" cy="40233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4" name="Right Triangle 9"/>
          <p:cNvSpPr/>
          <p:nvPr/>
        </p:nvSpPr>
        <p:spPr>
          <a:xfrm flipH="1">
            <a:off x="4120587" y="6174123"/>
            <a:ext cx="8071410" cy="6838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74356"/>
          </a:solidFill>
          <a:ln w="12700">
            <a:miter lim="400000"/>
          </a:ln>
        </p:spPr>
        <p:txBody>
          <a:bodyPr lIns="45719" rIns="45719" anchor="ctr"/>
          <a:lstStyle/>
          <a:p>
            <a:pPr algn="ctr">
              <a:defRPr>
                <a:solidFill>
                  <a:schemeClr val="accent5"/>
                </a:solidFill>
              </a:defRPr>
            </a:pPr>
            <a:endParaRPr/>
          </a:p>
        </p:txBody>
      </p:sp>
      <p:pic>
        <p:nvPicPr>
          <p:cNvPr id="95" name="Picture 10" descr="Picture 10"/>
          <p:cNvPicPr>
            <a:picLocks noChangeAspect="1"/>
          </p:cNvPicPr>
          <p:nvPr/>
        </p:nvPicPr>
        <p:blipFill>
          <a:blip r:embed="rId2"/>
          <a:stretch>
            <a:fillRect/>
          </a:stretch>
        </p:blipFill>
        <p:spPr>
          <a:xfrm>
            <a:off x="11118030" y="6516061"/>
            <a:ext cx="634159" cy="146991"/>
          </a:xfrm>
          <a:prstGeom prst="rect">
            <a:avLst/>
          </a:prstGeom>
          <a:ln w="12700">
            <a:miter lim="400000"/>
          </a:ln>
        </p:spPr>
      </p:pic>
      <p:sp>
        <p:nvSpPr>
          <p:cNvPr id="96" name="Slide Number Placeholder 5"/>
          <p:cNvSpPr txBox="1"/>
          <p:nvPr/>
        </p:nvSpPr>
        <p:spPr>
          <a:xfrm>
            <a:off x="11853789" y="6468780"/>
            <a:ext cx="1220586" cy="256541"/>
          </a:xfrm>
          <a:prstGeom prst="rect">
            <a:avLst/>
          </a:prstGeom>
          <a:ln w="12700">
            <a:miter lim="400000"/>
          </a:ln>
        </p:spPr>
        <p:txBody>
          <a:bodyPr lIns="45719" rIns="45719" anchor="ctr">
            <a:spAutoFit/>
          </a:bodyPr>
          <a:lstStyle/>
          <a:p>
            <a:pPr>
              <a:defRPr sz="1100">
                <a:solidFill>
                  <a:schemeClr val="accent5"/>
                </a:solidFill>
                <a:latin typeface="Antonio Light"/>
                <a:ea typeface="Antonio Light"/>
                <a:cs typeface="Antonio Light"/>
                <a:sym typeface="Antonio Light"/>
              </a:defRPr>
            </a:pPr>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103" name="Rectangle 8"/>
          <p:cNvSpPr/>
          <p:nvPr/>
        </p:nvSpPr>
        <p:spPr>
          <a:xfrm>
            <a:off x="0" y="0"/>
            <a:ext cx="6096000" cy="6858000"/>
          </a:xfrm>
          <a:prstGeom prst="rect">
            <a:avLst/>
          </a:prstGeom>
          <a:solidFill>
            <a:schemeClr val="accent4">
              <a:alpha val="50000"/>
            </a:schemeClr>
          </a:solidFill>
          <a:ln w="12700">
            <a:miter lim="400000"/>
          </a:ln>
        </p:spPr>
        <p:txBody>
          <a:bodyPr lIns="45719" rIns="45719" anchor="ctr"/>
          <a:lstStyle/>
          <a:p>
            <a:pPr algn="ctr">
              <a:defRPr>
                <a:solidFill>
                  <a:schemeClr val="accent5"/>
                </a:solidFill>
              </a:defRPr>
            </a:pPr>
            <a:endParaRPr/>
          </a:p>
        </p:txBody>
      </p:sp>
      <p:sp>
        <p:nvSpPr>
          <p:cNvPr id="104" name="CLICK TO EDIT MASTER TITLE STYLE"/>
          <p:cNvSpPr txBox="1">
            <a:spLocks noGrp="1"/>
          </p:cNvSpPr>
          <p:nvPr>
            <p:ph type="title" hasCustomPrompt="1"/>
          </p:nvPr>
        </p:nvSpPr>
        <p:spPr>
          <a:xfrm>
            <a:off x="915656" y="-204315"/>
            <a:ext cx="10058401" cy="1450758"/>
          </a:xfrm>
          <a:prstGeom prst="rect">
            <a:avLst/>
          </a:prstGeom>
        </p:spPr>
        <p:txBody>
          <a:bodyPr/>
          <a:lstStyle>
            <a:lvl1pPr>
              <a:defRPr sz="2400">
                <a:solidFill>
                  <a:schemeClr val="accent5"/>
                </a:solidFill>
                <a:latin typeface="Antonio"/>
                <a:ea typeface="Antonio"/>
                <a:cs typeface="Antonio"/>
                <a:sym typeface="Antonio"/>
              </a:defRPr>
            </a:lvl1pPr>
          </a:lstStyle>
          <a:p>
            <a:r>
              <a:t>CLICK TO EDIT MASTER TITLE STYLE</a:t>
            </a:r>
          </a:p>
        </p:txBody>
      </p:sp>
      <p:sp>
        <p:nvSpPr>
          <p:cNvPr id="105" name="Body Level One…"/>
          <p:cNvSpPr txBox="1">
            <a:spLocks noGrp="1"/>
          </p:cNvSpPr>
          <p:nvPr>
            <p:ph type="body" sz="half" idx="1"/>
          </p:nvPr>
        </p:nvSpPr>
        <p:spPr>
          <a:xfrm>
            <a:off x="6757416" y="1693037"/>
            <a:ext cx="4443985" cy="40233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7" name="Right Triangle 9"/>
          <p:cNvSpPr/>
          <p:nvPr/>
        </p:nvSpPr>
        <p:spPr>
          <a:xfrm flipH="1">
            <a:off x="4120587" y="6174123"/>
            <a:ext cx="8071410" cy="6838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74356"/>
          </a:solidFill>
          <a:ln w="12700">
            <a:miter lim="400000"/>
          </a:ln>
        </p:spPr>
        <p:txBody>
          <a:bodyPr lIns="45719" rIns="45719" anchor="ctr"/>
          <a:lstStyle/>
          <a:p>
            <a:pPr algn="ctr">
              <a:defRPr>
                <a:solidFill>
                  <a:schemeClr val="accent5"/>
                </a:solidFill>
              </a:defRPr>
            </a:pPr>
            <a:endParaRPr/>
          </a:p>
        </p:txBody>
      </p:sp>
      <p:pic>
        <p:nvPicPr>
          <p:cNvPr id="108" name="Picture 10" descr="Picture 10"/>
          <p:cNvPicPr>
            <a:picLocks noChangeAspect="1"/>
          </p:cNvPicPr>
          <p:nvPr/>
        </p:nvPicPr>
        <p:blipFill>
          <a:blip r:embed="rId2"/>
          <a:stretch>
            <a:fillRect/>
          </a:stretch>
        </p:blipFill>
        <p:spPr>
          <a:xfrm>
            <a:off x="11118030" y="6516061"/>
            <a:ext cx="634159" cy="146991"/>
          </a:xfrm>
          <a:prstGeom prst="rect">
            <a:avLst/>
          </a:prstGeom>
          <a:ln w="12700">
            <a:miter lim="400000"/>
          </a:ln>
        </p:spPr>
      </p:pic>
      <p:sp>
        <p:nvSpPr>
          <p:cNvPr id="109" name="Slide Number Placeholder 5"/>
          <p:cNvSpPr txBox="1"/>
          <p:nvPr/>
        </p:nvSpPr>
        <p:spPr>
          <a:xfrm>
            <a:off x="11853789" y="6468780"/>
            <a:ext cx="1220586" cy="256541"/>
          </a:xfrm>
          <a:prstGeom prst="rect">
            <a:avLst/>
          </a:prstGeom>
          <a:ln w="12700">
            <a:miter lim="400000"/>
          </a:ln>
        </p:spPr>
        <p:txBody>
          <a:bodyPr lIns="45719" rIns="45719" anchor="ctr">
            <a:spAutoFit/>
          </a:bodyPr>
          <a:lstStyle/>
          <a:p>
            <a:pPr>
              <a:defRPr sz="1100">
                <a:solidFill>
                  <a:schemeClr val="accent5"/>
                </a:solidFill>
                <a:latin typeface="Antonio Light"/>
                <a:ea typeface="Antonio Light"/>
                <a:cs typeface="Antonio Light"/>
                <a:sym typeface="Antonio Light"/>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6000" t="100000" r="99000"/>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62000" y="530035"/>
            <a:ext cx="10194982" cy="828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r>
              <a:t>Title Text</a:t>
            </a:r>
          </a:p>
        </p:txBody>
      </p:sp>
      <p:sp>
        <p:nvSpPr>
          <p:cNvPr id="3" name="Slide Number"/>
          <p:cNvSpPr txBox="1">
            <a:spLocks noGrp="1"/>
          </p:cNvSpPr>
          <p:nvPr>
            <p:ph type="sldNum" sz="quarter" idx="2"/>
          </p:nvPr>
        </p:nvSpPr>
        <p:spPr>
          <a:xfrm>
            <a:off x="11859282" y="6528092"/>
            <a:ext cx="232878" cy="228512"/>
          </a:xfrm>
          <a:prstGeom prst="rect">
            <a:avLst/>
          </a:prstGeom>
          <a:ln w="12700">
            <a:miter lim="400000"/>
          </a:ln>
        </p:spPr>
        <p:txBody>
          <a:bodyPr wrap="none" lIns="45719" rIns="45719" anchor="ctr">
            <a:spAutoFit/>
          </a:bodyPr>
          <a:lstStyle>
            <a:lvl1pPr algn="r">
              <a:defRPr sz="1000">
                <a:solidFill>
                  <a:schemeClr val="accent5"/>
                </a:solidFill>
              </a:defRPr>
            </a:lvl1pPr>
          </a:lstStyle>
          <a:p>
            <a:fld id="{86CB4B4D-7CA3-9044-876B-883B54F8677D}" type="slidenum">
              <a:t>‹#›</a:t>
            </a:fld>
            <a:endParaRP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914400" rtl="0" latinLnBrk="0">
        <a:lnSpc>
          <a:spcPct val="85000"/>
        </a:lnSpc>
        <a:spcBef>
          <a:spcPts val="0"/>
        </a:spcBef>
        <a:spcAft>
          <a:spcPts val="0"/>
        </a:spcAft>
        <a:buClrTx/>
        <a:buSzTx/>
        <a:buFontTx/>
        <a:buNone/>
        <a:tabLst/>
        <a:defRPr sz="4000" b="1" i="0" u="none" strike="noStrike" cap="none" spc="-50" baseline="0">
          <a:solidFill>
            <a:schemeClr val="accent2"/>
          </a:solidFill>
          <a:uFillTx/>
          <a:latin typeface="Roboto Black"/>
          <a:ea typeface="Roboto Black"/>
          <a:cs typeface="Roboto Black"/>
          <a:sym typeface="Roboto Black"/>
        </a:defRPr>
      </a:lvl1pPr>
      <a:lvl2pPr marL="0" marR="0" indent="0" algn="l" defTabSz="914400" rtl="0" latinLnBrk="0">
        <a:lnSpc>
          <a:spcPct val="85000"/>
        </a:lnSpc>
        <a:spcBef>
          <a:spcPts val="0"/>
        </a:spcBef>
        <a:spcAft>
          <a:spcPts val="0"/>
        </a:spcAft>
        <a:buClrTx/>
        <a:buSzTx/>
        <a:buFontTx/>
        <a:buNone/>
        <a:tabLst/>
        <a:defRPr sz="4000" b="1" i="0" u="none" strike="noStrike" cap="none" spc="-50" baseline="0">
          <a:solidFill>
            <a:schemeClr val="accent2"/>
          </a:solidFill>
          <a:uFillTx/>
          <a:latin typeface="Roboto Black"/>
          <a:ea typeface="Roboto Black"/>
          <a:cs typeface="Roboto Black"/>
          <a:sym typeface="Roboto Black"/>
        </a:defRPr>
      </a:lvl2pPr>
      <a:lvl3pPr marL="0" marR="0" indent="0" algn="l" defTabSz="914400" rtl="0" latinLnBrk="0">
        <a:lnSpc>
          <a:spcPct val="85000"/>
        </a:lnSpc>
        <a:spcBef>
          <a:spcPts val="0"/>
        </a:spcBef>
        <a:spcAft>
          <a:spcPts val="0"/>
        </a:spcAft>
        <a:buClrTx/>
        <a:buSzTx/>
        <a:buFontTx/>
        <a:buNone/>
        <a:tabLst/>
        <a:defRPr sz="4000" b="1" i="0" u="none" strike="noStrike" cap="none" spc="-50" baseline="0">
          <a:solidFill>
            <a:schemeClr val="accent2"/>
          </a:solidFill>
          <a:uFillTx/>
          <a:latin typeface="Roboto Black"/>
          <a:ea typeface="Roboto Black"/>
          <a:cs typeface="Roboto Black"/>
          <a:sym typeface="Roboto Black"/>
        </a:defRPr>
      </a:lvl3pPr>
      <a:lvl4pPr marL="0" marR="0" indent="0" algn="l" defTabSz="914400" rtl="0" latinLnBrk="0">
        <a:lnSpc>
          <a:spcPct val="85000"/>
        </a:lnSpc>
        <a:spcBef>
          <a:spcPts val="0"/>
        </a:spcBef>
        <a:spcAft>
          <a:spcPts val="0"/>
        </a:spcAft>
        <a:buClrTx/>
        <a:buSzTx/>
        <a:buFontTx/>
        <a:buNone/>
        <a:tabLst/>
        <a:defRPr sz="4000" b="1" i="0" u="none" strike="noStrike" cap="none" spc="-50" baseline="0">
          <a:solidFill>
            <a:schemeClr val="accent2"/>
          </a:solidFill>
          <a:uFillTx/>
          <a:latin typeface="Roboto Black"/>
          <a:ea typeface="Roboto Black"/>
          <a:cs typeface="Roboto Black"/>
          <a:sym typeface="Roboto Black"/>
        </a:defRPr>
      </a:lvl4pPr>
      <a:lvl5pPr marL="0" marR="0" indent="0" algn="l" defTabSz="914400" rtl="0" latinLnBrk="0">
        <a:lnSpc>
          <a:spcPct val="85000"/>
        </a:lnSpc>
        <a:spcBef>
          <a:spcPts val="0"/>
        </a:spcBef>
        <a:spcAft>
          <a:spcPts val="0"/>
        </a:spcAft>
        <a:buClrTx/>
        <a:buSzTx/>
        <a:buFontTx/>
        <a:buNone/>
        <a:tabLst/>
        <a:defRPr sz="4000" b="1" i="0" u="none" strike="noStrike" cap="none" spc="-50" baseline="0">
          <a:solidFill>
            <a:schemeClr val="accent2"/>
          </a:solidFill>
          <a:uFillTx/>
          <a:latin typeface="Roboto Black"/>
          <a:ea typeface="Roboto Black"/>
          <a:cs typeface="Roboto Black"/>
          <a:sym typeface="Roboto Black"/>
        </a:defRPr>
      </a:lvl5pPr>
      <a:lvl6pPr marL="0" marR="0" indent="0" algn="l" defTabSz="914400" rtl="0" latinLnBrk="0">
        <a:lnSpc>
          <a:spcPct val="85000"/>
        </a:lnSpc>
        <a:spcBef>
          <a:spcPts val="0"/>
        </a:spcBef>
        <a:spcAft>
          <a:spcPts val="0"/>
        </a:spcAft>
        <a:buClrTx/>
        <a:buSzTx/>
        <a:buFontTx/>
        <a:buNone/>
        <a:tabLst/>
        <a:defRPr sz="4000" b="1" i="0" u="none" strike="noStrike" cap="none" spc="-50" baseline="0">
          <a:solidFill>
            <a:schemeClr val="accent2"/>
          </a:solidFill>
          <a:uFillTx/>
          <a:latin typeface="Roboto Black"/>
          <a:ea typeface="Roboto Black"/>
          <a:cs typeface="Roboto Black"/>
          <a:sym typeface="Roboto Black"/>
        </a:defRPr>
      </a:lvl6pPr>
      <a:lvl7pPr marL="0" marR="0" indent="0" algn="l" defTabSz="914400" rtl="0" latinLnBrk="0">
        <a:lnSpc>
          <a:spcPct val="85000"/>
        </a:lnSpc>
        <a:spcBef>
          <a:spcPts val="0"/>
        </a:spcBef>
        <a:spcAft>
          <a:spcPts val="0"/>
        </a:spcAft>
        <a:buClrTx/>
        <a:buSzTx/>
        <a:buFontTx/>
        <a:buNone/>
        <a:tabLst/>
        <a:defRPr sz="4000" b="1" i="0" u="none" strike="noStrike" cap="none" spc="-50" baseline="0">
          <a:solidFill>
            <a:schemeClr val="accent2"/>
          </a:solidFill>
          <a:uFillTx/>
          <a:latin typeface="Roboto Black"/>
          <a:ea typeface="Roboto Black"/>
          <a:cs typeface="Roboto Black"/>
          <a:sym typeface="Roboto Black"/>
        </a:defRPr>
      </a:lvl7pPr>
      <a:lvl8pPr marL="0" marR="0" indent="0" algn="l" defTabSz="914400" rtl="0" latinLnBrk="0">
        <a:lnSpc>
          <a:spcPct val="85000"/>
        </a:lnSpc>
        <a:spcBef>
          <a:spcPts val="0"/>
        </a:spcBef>
        <a:spcAft>
          <a:spcPts val="0"/>
        </a:spcAft>
        <a:buClrTx/>
        <a:buSzTx/>
        <a:buFontTx/>
        <a:buNone/>
        <a:tabLst/>
        <a:defRPr sz="4000" b="1" i="0" u="none" strike="noStrike" cap="none" spc="-50" baseline="0">
          <a:solidFill>
            <a:schemeClr val="accent2"/>
          </a:solidFill>
          <a:uFillTx/>
          <a:latin typeface="Roboto Black"/>
          <a:ea typeface="Roboto Black"/>
          <a:cs typeface="Roboto Black"/>
          <a:sym typeface="Roboto Black"/>
        </a:defRPr>
      </a:lvl8pPr>
      <a:lvl9pPr marL="0" marR="0" indent="0" algn="l" defTabSz="914400" rtl="0" latinLnBrk="0">
        <a:lnSpc>
          <a:spcPct val="85000"/>
        </a:lnSpc>
        <a:spcBef>
          <a:spcPts val="0"/>
        </a:spcBef>
        <a:spcAft>
          <a:spcPts val="0"/>
        </a:spcAft>
        <a:buClrTx/>
        <a:buSzTx/>
        <a:buFontTx/>
        <a:buNone/>
        <a:tabLst/>
        <a:defRPr sz="4000" b="1" i="0" u="none" strike="noStrike" cap="none" spc="-50" baseline="0">
          <a:solidFill>
            <a:schemeClr val="accent2"/>
          </a:solidFill>
          <a:uFillTx/>
          <a:latin typeface="Roboto Black"/>
          <a:ea typeface="Roboto Black"/>
          <a:cs typeface="Roboto Black"/>
          <a:sym typeface="Roboto Black"/>
        </a:defRPr>
      </a:lvl9pPr>
    </p:titleStyle>
    <p:bodyStyle>
      <a:lvl1pPr marL="91439" marR="0" indent="-91439" algn="l" defTabSz="914400" rtl="0" latinLnBrk="0">
        <a:lnSpc>
          <a:spcPct val="100000"/>
        </a:lnSpc>
        <a:spcBef>
          <a:spcPts val="1200"/>
        </a:spcBef>
        <a:spcAft>
          <a:spcPts val="0"/>
        </a:spcAft>
        <a:buClr>
          <a:schemeClr val="accent1"/>
        </a:buClr>
        <a:buSzPct val="100000"/>
        <a:buFont typeface="Calibri"/>
        <a:buChar char=" "/>
        <a:tabLst/>
        <a:defRPr sz="1600" b="0" i="0" u="none" strike="noStrike" cap="none" spc="0" baseline="0">
          <a:solidFill>
            <a:srgbClr val="404040"/>
          </a:solidFill>
          <a:uFillTx/>
          <a:latin typeface="Roboto"/>
          <a:ea typeface="Roboto"/>
          <a:cs typeface="Roboto"/>
          <a:sym typeface="Roboto"/>
        </a:defRPr>
      </a:lvl1pPr>
      <a:lvl2pPr marL="486918" marR="0" indent="-285750" algn="l" defTabSz="914400" rtl="0" latinLnBrk="0">
        <a:lnSpc>
          <a:spcPct val="100000"/>
        </a:lnSpc>
        <a:spcBef>
          <a:spcPts val="1200"/>
        </a:spcBef>
        <a:spcAft>
          <a:spcPts val="0"/>
        </a:spcAft>
        <a:buClr>
          <a:schemeClr val="accent1"/>
        </a:buClr>
        <a:buSzPct val="100000"/>
        <a:buFont typeface="Calibri"/>
        <a:buChar char="•"/>
        <a:tabLst/>
        <a:defRPr sz="1600" b="0" i="0" u="none" strike="noStrike" cap="none" spc="0" baseline="0">
          <a:solidFill>
            <a:srgbClr val="404040"/>
          </a:solidFill>
          <a:uFillTx/>
          <a:latin typeface="Roboto"/>
          <a:ea typeface="Roboto"/>
          <a:cs typeface="Roboto"/>
          <a:sym typeface="Roboto"/>
        </a:defRPr>
      </a:lvl2pPr>
      <a:lvl3pPr marL="710619" marR="0" indent="-326571" algn="l" defTabSz="914400" rtl="0" latinLnBrk="0">
        <a:lnSpc>
          <a:spcPct val="100000"/>
        </a:lnSpc>
        <a:spcBef>
          <a:spcPts val="1200"/>
        </a:spcBef>
        <a:spcAft>
          <a:spcPts val="0"/>
        </a:spcAft>
        <a:buClr>
          <a:schemeClr val="accent1"/>
        </a:buClr>
        <a:buSzPct val="100000"/>
        <a:buFont typeface="Calibri"/>
        <a:buChar char="•"/>
        <a:tabLst/>
        <a:defRPr sz="1600" b="0" i="0" u="none" strike="noStrike" cap="none" spc="0" baseline="0">
          <a:solidFill>
            <a:srgbClr val="404040"/>
          </a:solidFill>
          <a:uFillTx/>
          <a:latin typeface="Roboto"/>
          <a:ea typeface="Roboto"/>
          <a:cs typeface="Roboto"/>
          <a:sym typeface="Roboto"/>
        </a:defRPr>
      </a:lvl3pPr>
      <a:lvl4pPr marL="893499" marR="0" indent="-326571" algn="l" defTabSz="914400" rtl="0" latinLnBrk="0">
        <a:lnSpc>
          <a:spcPct val="100000"/>
        </a:lnSpc>
        <a:spcBef>
          <a:spcPts val="1200"/>
        </a:spcBef>
        <a:spcAft>
          <a:spcPts val="0"/>
        </a:spcAft>
        <a:buClr>
          <a:schemeClr val="accent1"/>
        </a:buClr>
        <a:buSzPct val="100000"/>
        <a:buFont typeface="Calibri"/>
        <a:buChar char="•"/>
        <a:tabLst/>
        <a:defRPr sz="1600" b="0" i="0" u="none" strike="noStrike" cap="none" spc="0" baseline="0">
          <a:solidFill>
            <a:srgbClr val="404040"/>
          </a:solidFill>
          <a:uFillTx/>
          <a:latin typeface="Roboto"/>
          <a:ea typeface="Roboto"/>
          <a:cs typeface="Roboto"/>
          <a:sym typeface="Roboto"/>
        </a:defRPr>
      </a:lvl4pPr>
      <a:lvl5pPr marL="1076379" marR="0" indent="-326571" algn="l" defTabSz="914400" rtl="0" latinLnBrk="0">
        <a:lnSpc>
          <a:spcPct val="100000"/>
        </a:lnSpc>
        <a:spcBef>
          <a:spcPts val="1200"/>
        </a:spcBef>
        <a:spcAft>
          <a:spcPts val="0"/>
        </a:spcAft>
        <a:buClr>
          <a:schemeClr val="accent1"/>
        </a:buClr>
        <a:buSzPct val="100000"/>
        <a:buFont typeface="Calibri"/>
        <a:buChar char="•"/>
        <a:tabLst/>
        <a:defRPr sz="1600" b="0" i="0" u="none" strike="noStrike" cap="none" spc="0" baseline="0">
          <a:solidFill>
            <a:srgbClr val="404040"/>
          </a:solidFill>
          <a:uFillTx/>
          <a:latin typeface="Roboto"/>
          <a:ea typeface="Roboto"/>
          <a:cs typeface="Roboto"/>
          <a:sym typeface="Roboto"/>
        </a:defRPr>
      </a:lvl5pPr>
      <a:lvl6pPr marL="1132657" marR="0" indent="-261257" algn="l" defTabSz="914400" rtl="0" latinLnBrk="0">
        <a:lnSpc>
          <a:spcPct val="100000"/>
        </a:lnSpc>
        <a:spcBef>
          <a:spcPts val="1200"/>
        </a:spcBef>
        <a:spcAft>
          <a:spcPts val="0"/>
        </a:spcAft>
        <a:buClr>
          <a:schemeClr val="accent1"/>
        </a:buClr>
        <a:buSzPct val="100000"/>
        <a:buFont typeface="Calibri"/>
        <a:buChar char="◦"/>
        <a:tabLst/>
        <a:defRPr sz="1600" b="0" i="0" u="none" strike="noStrike" cap="none" spc="0" baseline="0">
          <a:solidFill>
            <a:srgbClr val="404040"/>
          </a:solidFill>
          <a:uFillTx/>
          <a:latin typeface="Roboto"/>
          <a:ea typeface="Roboto"/>
          <a:cs typeface="Roboto"/>
          <a:sym typeface="Roboto"/>
        </a:defRPr>
      </a:lvl6pPr>
      <a:lvl7pPr marL="1332657" marR="0" indent="-261257" algn="l" defTabSz="914400" rtl="0" latinLnBrk="0">
        <a:lnSpc>
          <a:spcPct val="100000"/>
        </a:lnSpc>
        <a:spcBef>
          <a:spcPts val="1200"/>
        </a:spcBef>
        <a:spcAft>
          <a:spcPts val="0"/>
        </a:spcAft>
        <a:buClr>
          <a:schemeClr val="accent1"/>
        </a:buClr>
        <a:buSzPct val="100000"/>
        <a:buFont typeface="Calibri"/>
        <a:buChar char="◦"/>
        <a:tabLst/>
        <a:defRPr sz="1600" b="0" i="0" u="none" strike="noStrike" cap="none" spc="0" baseline="0">
          <a:solidFill>
            <a:srgbClr val="404040"/>
          </a:solidFill>
          <a:uFillTx/>
          <a:latin typeface="Roboto"/>
          <a:ea typeface="Roboto"/>
          <a:cs typeface="Roboto"/>
          <a:sym typeface="Roboto"/>
        </a:defRPr>
      </a:lvl7pPr>
      <a:lvl8pPr marL="1532657" marR="0" indent="-261257" algn="l" defTabSz="914400" rtl="0" latinLnBrk="0">
        <a:lnSpc>
          <a:spcPct val="100000"/>
        </a:lnSpc>
        <a:spcBef>
          <a:spcPts val="1200"/>
        </a:spcBef>
        <a:spcAft>
          <a:spcPts val="0"/>
        </a:spcAft>
        <a:buClr>
          <a:schemeClr val="accent1"/>
        </a:buClr>
        <a:buSzPct val="100000"/>
        <a:buFont typeface="Calibri"/>
        <a:buChar char="◦"/>
        <a:tabLst/>
        <a:defRPr sz="1600" b="0" i="0" u="none" strike="noStrike" cap="none" spc="0" baseline="0">
          <a:solidFill>
            <a:srgbClr val="404040"/>
          </a:solidFill>
          <a:uFillTx/>
          <a:latin typeface="Roboto"/>
          <a:ea typeface="Roboto"/>
          <a:cs typeface="Roboto"/>
          <a:sym typeface="Roboto"/>
        </a:defRPr>
      </a:lvl8pPr>
      <a:lvl9pPr marL="1732657" marR="0" indent="-261257" algn="l" defTabSz="914400" rtl="0" latinLnBrk="0">
        <a:lnSpc>
          <a:spcPct val="100000"/>
        </a:lnSpc>
        <a:spcBef>
          <a:spcPts val="1200"/>
        </a:spcBef>
        <a:spcAft>
          <a:spcPts val="0"/>
        </a:spcAft>
        <a:buClr>
          <a:schemeClr val="accent1"/>
        </a:buClr>
        <a:buSzPct val="100000"/>
        <a:buFont typeface="Calibri"/>
        <a:buChar char="◦"/>
        <a:tabLst/>
        <a:defRPr sz="1600" b="0" i="0" u="none" strike="noStrike" cap="none" spc="0" baseline="0">
          <a:solidFill>
            <a:srgbClr val="404040"/>
          </a:solidFill>
          <a:uFillTx/>
          <a:latin typeface="Roboto"/>
          <a:ea typeface="Roboto"/>
          <a:cs typeface="Roboto"/>
          <a:sym typeface="Roboto"/>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6000" r="-26000"/>
          </a:stretch>
        </a:blipFill>
        <a:effectLst/>
      </p:bgPr>
    </p:bg>
    <p:spTree>
      <p:nvGrpSpPr>
        <p:cNvPr id="1" name=""/>
        <p:cNvGrpSpPr/>
        <p:nvPr/>
      </p:nvGrpSpPr>
      <p:grpSpPr>
        <a:xfrm>
          <a:off x="0" y="0"/>
          <a:ext cx="0" cy="0"/>
          <a:chOff x="0" y="0"/>
          <a:chExt cx="0" cy="0"/>
        </a:xfrm>
      </p:grpSpPr>
      <p:sp>
        <p:nvSpPr>
          <p:cNvPr id="148" name="Rectangle 9"/>
          <p:cNvSpPr/>
          <p:nvPr/>
        </p:nvSpPr>
        <p:spPr>
          <a:xfrm>
            <a:off x="0" y="-60690"/>
            <a:ext cx="12192000" cy="6858001"/>
          </a:xfrm>
          <a:prstGeom prst="rect">
            <a:avLst/>
          </a:prstGeom>
          <a:solidFill>
            <a:schemeClr val="accent5"/>
          </a:solidFill>
          <a:ln w="12700">
            <a:miter lim="400000"/>
          </a:ln>
        </p:spPr>
        <p:txBody>
          <a:bodyPr lIns="45719" rIns="45719" anchor="ctr"/>
          <a:lstStyle/>
          <a:p>
            <a:pPr algn="ctr">
              <a:defRPr>
                <a:solidFill>
                  <a:schemeClr val="accent5"/>
                </a:solidFill>
              </a:defRPr>
            </a:pPr>
            <a:endParaRPr/>
          </a:p>
        </p:txBody>
      </p:sp>
      <p:sp>
        <p:nvSpPr>
          <p:cNvPr id="149" name="Rectangle 3"/>
          <p:cNvSpPr/>
          <p:nvPr/>
        </p:nvSpPr>
        <p:spPr>
          <a:xfrm>
            <a:off x="0" y="6177410"/>
            <a:ext cx="12192000" cy="680591"/>
          </a:xfrm>
          <a:prstGeom prst="rect">
            <a:avLst/>
          </a:prstGeom>
          <a:solidFill>
            <a:srgbClr val="094255"/>
          </a:solidFill>
          <a:ln w="12700">
            <a:miter lim="400000"/>
          </a:ln>
        </p:spPr>
        <p:txBody>
          <a:bodyPr lIns="45719" rIns="45719" anchor="ctr"/>
          <a:lstStyle/>
          <a:p>
            <a:pPr algn="ctr">
              <a:defRPr>
                <a:solidFill>
                  <a:schemeClr val="accent5"/>
                </a:solidFill>
              </a:defRPr>
            </a:pPr>
            <a:endParaRPr/>
          </a:p>
        </p:txBody>
      </p:sp>
      <p:pic>
        <p:nvPicPr>
          <p:cNvPr id="150" name="Picture 7" descr="Picture 7"/>
          <p:cNvPicPr>
            <a:picLocks noChangeAspect="1"/>
          </p:cNvPicPr>
          <p:nvPr/>
        </p:nvPicPr>
        <p:blipFill>
          <a:blip r:embed="rId4"/>
          <a:stretch>
            <a:fillRect/>
          </a:stretch>
        </p:blipFill>
        <p:spPr>
          <a:xfrm>
            <a:off x="4076384" y="663514"/>
            <a:ext cx="4039229" cy="4773634"/>
          </a:xfrm>
          <a:prstGeom prst="rect">
            <a:avLst/>
          </a:prstGeom>
          <a:ln w="12700">
            <a:miter lim="400000"/>
          </a:ln>
        </p:spPr>
      </p:pic>
      <p:sp>
        <p:nvSpPr>
          <p:cNvPr id="151" name="Rectangle 8"/>
          <p:cNvSpPr txBox="1"/>
          <p:nvPr/>
        </p:nvSpPr>
        <p:spPr>
          <a:xfrm>
            <a:off x="3233857" y="6348428"/>
            <a:ext cx="5724282"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400" b="1">
                <a:solidFill>
                  <a:schemeClr val="accent4"/>
                </a:solidFill>
                <a:latin typeface="Antonio"/>
                <a:ea typeface="Antonio"/>
                <a:cs typeface="Antonio"/>
                <a:sym typeface="Antonio"/>
              </a:defRPr>
            </a:pPr>
            <a:r>
              <a:t>Session 6</a:t>
            </a:r>
            <a:r>
              <a:rPr b="0">
                <a:solidFill>
                  <a:schemeClr val="accent2"/>
                </a:solidFill>
                <a:latin typeface="Antonio Light"/>
                <a:ea typeface="Antonio Light"/>
                <a:cs typeface="Antonio Light"/>
                <a:sym typeface="Antonio Light"/>
              </a:rPr>
              <a:t>|</a:t>
            </a:r>
            <a:r>
              <a:rPr>
                <a:solidFill>
                  <a:schemeClr val="accent2"/>
                </a:solidFill>
              </a:rPr>
              <a:t>  </a:t>
            </a:r>
            <a:r>
              <a:t>NOVEMBER 10, 2021</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ounded Rectangle 15"/>
          <p:cNvSpPr/>
          <p:nvPr/>
        </p:nvSpPr>
        <p:spPr>
          <a:xfrm>
            <a:off x="705598" y="1588835"/>
            <a:ext cx="3579962" cy="426955"/>
          </a:xfrm>
          <a:prstGeom prst="roundRect">
            <a:avLst>
              <a:gd name="adj" fmla="val 10065"/>
            </a:avLst>
          </a:prstGeom>
          <a:solidFill>
            <a:srgbClr val="EB8B30"/>
          </a:solidFill>
          <a:ln w="12700">
            <a:miter lim="400000"/>
          </a:ln>
        </p:spPr>
        <p:txBody>
          <a:bodyPr lIns="45719" rIns="45719" anchor="ctr"/>
          <a:lstStyle/>
          <a:p>
            <a:pPr algn="ctr">
              <a:defRPr>
                <a:solidFill>
                  <a:schemeClr val="accent5"/>
                </a:solidFill>
              </a:defRPr>
            </a:pPr>
            <a:endParaRPr/>
          </a:p>
        </p:txBody>
      </p:sp>
      <p:sp>
        <p:nvSpPr>
          <p:cNvPr id="187" name="Subtitle 12"/>
          <p:cNvSpPr txBox="1">
            <a:spLocks noGrp="1"/>
          </p:cNvSpPr>
          <p:nvPr>
            <p:ph type="subTitle" sz="quarter" idx="1"/>
          </p:nvPr>
        </p:nvSpPr>
        <p:spPr>
          <a:xfrm>
            <a:off x="1190341" y="1588835"/>
            <a:ext cx="10058401" cy="1143001"/>
          </a:xfrm>
          <a:prstGeom prst="rect">
            <a:avLst/>
          </a:prstGeom>
        </p:spPr>
        <p:txBody>
          <a:bodyPr/>
          <a:lstStyle/>
          <a:p>
            <a:r>
              <a:rPr lang="en-US" dirty="0"/>
              <a:t>Tonight’s mission</a:t>
            </a:r>
            <a:endParaRPr dirty="0"/>
          </a:p>
        </p:txBody>
      </p:sp>
      <p:sp>
        <p:nvSpPr>
          <p:cNvPr id="188" name="Title 7"/>
          <p:cNvSpPr txBox="1">
            <a:spLocks noGrp="1"/>
          </p:cNvSpPr>
          <p:nvPr>
            <p:ph type="ctrTitle"/>
          </p:nvPr>
        </p:nvSpPr>
        <p:spPr>
          <a:xfrm>
            <a:off x="800534" y="2338084"/>
            <a:ext cx="10590932" cy="2964285"/>
          </a:xfrm>
          <a:prstGeom prst="rect">
            <a:avLst/>
          </a:prstGeom>
        </p:spPr>
        <p:txBody>
          <a:bodyPr>
            <a:normAutofit/>
          </a:bodyPr>
          <a:lstStyle>
            <a:lvl1pPr>
              <a:defRPr sz="3600" spc="-100"/>
            </a:lvl1pPr>
          </a:lstStyle>
          <a:p>
            <a:pPr marL="0" marR="0">
              <a:spcBef>
                <a:spcPts val="0"/>
              </a:spcBef>
              <a:spcAft>
                <a:spcPts val="0"/>
              </a:spcAft>
            </a:pPr>
            <a:br>
              <a:rPr dirty="0"/>
            </a:br>
            <a:endParaRPr dirty="0">
              <a:solidFill>
                <a:schemeClr val="bg1"/>
              </a:solidFill>
            </a:endParaRPr>
          </a:p>
        </p:txBody>
      </p:sp>
      <p:sp>
        <p:nvSpPr>
          <p:cNvPr id="189" name="TextBox 1"/>
          <p:cNvSpPr txBox="1"/>
          <p:nvPr/>
        </p:nvSpPr>
        <p:spPr>
          <a:xfrm>
            <a:off x="321141" y="2598003"/>
            <a:ext cx="11498306"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chemeClr val="accent5"/>
                </a:solidFill>
                <a:latin typeface="Roboto Black"/>
                <a:ea typeface="Roboto Black"/>
                <a:cs typeface="Roboto Black"/>
                <a:sym typeface="Roboto Black"/>
              </a:defRPr>
            </a:lvl1pPr>
          </a:lstStyle>
          <a:p>
            <a:r>
              <a:rPr dirty="0"/>
              <a:t>   </a:t>
            </a:r>
            <a:r>
              <a:rPr lang="en-US" dirty="0"/>
              <a:t>Leadership taught by Leaders, not slides</a:t>
            </a:r>
            <a:endParaRPr dirty="0"/>
          </a:p>
        </p:txBody>
      </p:sp>
    </p:spTree>
    <p:extLst>
      <p:ext uri="{BB962C8B-B14F-4D97-AF65-F5344CB8AC3E}">
        <p14:creationId xmlns:p14="http://schemas.microsoft.com/office/powerpoint/2010/main" val="360799192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xfrm>
            <a:off x="3077633" y="78386"/>
            <a:ext cx="10194981" cy="828420"/>
          </a:xfrm>
          <a:prstGeom prst="rect">
            <a:avLst/>
          </a:prstGeom>
        </p:spPr>
        <p:txBody>
          <a:bodyPr/>
          <a:lstStyle>
            <a:lvl1pPr>
              <a:defRPr spc="-100"/>
            </a:lvl1pPr>
          </a:lstStyle>
          <a:p>
            <a:r>
              <a:t>Meet our Panelists</a:t>
            </a:r>
          </a:p>
        </p:txBody>
      </p:sp>
      <p:sp>
        <p:nvSpPr>
          <p:cNvPr id="173" name="Slide Number Placeholder 3"/>
          <p:cNvSpPr txBox="1">
            <a:spLocks noGrp="1"/>
          </p:cNvSpPr>
          <p:nvPr>
            <p:ph type="sldNum" sz="quarter" idx="2"/>
          </p:nvPr>
        </p:nvSpPr>
        <p:spPr>
          <a:xfrm>
            <a:off x="11808069" y="6468780"/>
            <a:ext cx="181835"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174" name="TextBox 8"/>
          <p:cNvSpPr txBox="1"/>
          <p:nvPr/>
        </p:nvSpPr>
        <p:spPr>
          <a:xfrm>
            <a:off x="711927" y="1045030"/>
            <a:ext cx="7644088"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solidFill>
                  <a:srgbClr val="434244"/>
                </a:solidFill>
                <a:latin typeface="Open Sans"/>
                <a:ea typeface="Open Sans"/>
                <a:cs typeface="Open Sans"/>
                <a:sym typeface="Open Sans"/>
              </a:defRPr>
            </a:pPr>
            <a:r>
              <a:t>Tamara Jack</a:t>
            </a:r>
          </a:p>
          <a:p>
            <a:pPr>
              <a:defRPr b="1" i="1">
                <a:latin typeface="Open Sans"/>
                <a:ea typeface="Open Sans"/>
                <a:cs typeface="Open Sans"/>
                <a:sym typeface="Open Sans"/>
              </a:defRPr>
            </a:pPr>
            <a:r>
              <a:t>Chief Financial Officer- LMI</a:t>
            </a:r>
          </a:p>
        </p:txBody>
      </p:sp>
      <p:sp>
        <p:nvSpPr>
          <p:cNvPr id="175" name="Content Placeholder 4"/>
          <p:cNvSpPr txBox="1">
            <a:spLocks noGrp="1"/>
          </p:cNvSpPr>
          <p:nvPr>
            <p:ph type="body" idx="1"/>
          </p:nvPr>
        </p:nvSpPr>
        <p:spPr>
          <a:xfrm>
            <a:off x="731521" y="1670445"/>
            <a:ext cx="7735528" cy="4744043"/>
          </a:xfrm>
          <a:prstGeom prst="rect">
            <a:avLst/>
          </a:prstGeom>
        </p:spPr>
        <p:txBody>
          <a:bodyPr/>
          <a:lstStyle>
            <a:lvl1pPr>
              <a:defRPr sz="1800"/>
            </a:lvl1pPr>
          </a:lstStyle>
          <a:p>
            <a:r>
              <a:t>Tamara leads LMI’s financial and legal operations, including finance and accounting, treasury, tax, enterprise risk management, law department, security and facilities, and pricing. She also serves as corporate secretary and treasurer, overseeing LMI’s external audit and lender relationships. With over 18 years in the defense, technology, and government services sectors, Tamara shapes and executes LMI’s business strategy to drive enterprise value, providing executive leadership in financial strategy &amp; planning and corporate initiatives such as mergers and acquisitions. A director and associate general counsel at LMI from 2005 to 2015, Tamara rejoined the company as chief legal officer and corporate secretary in 2017, adding chief financial officer responsibilities in 2019. Prior to that, she served as vice president, general counsel, and corporate secretary of Blumont, Inc., and served on the board of directors for Blumont’s three subsidiaries. Tamara serves on the board of the Northern Virginia Chamber of Commerce and is the board president for the Association of Corporate Counsel’s National Capital Region</a:t>
            </a:r>
          </a:p>
        </p:txBody>
      </p:sp>
      <p:pic>
        <p:nvPicPr>
          <p:cNvPr id="176" name="Picture 6" descr="Picture 6"/>
          <p:cNvPicPr>
            <a:picLocks noChangeAspect="1"/>
          </p:cNvPicPr>
          <p:nvPr/>
        </p:nvPicPr>
        <p:blipFill>
          <a:blip r:embed="rId3"/>
          <a:stretch>
            <a:fillRect/>
          </a:stretch>
        </p:blipFill>
        <p:spPr>
          <a:xfrm>
            <a:off x="8914958" y="1670445"/>
            <a:ext cx="3121579" cy="3303671"/>
          </a:xfrm>
          <a:prstGeom prst="rect">
            <a:avLst/>
          </a:prstGeom>
          <a:ln w="12700">
            <a:miter lim="400000"/>
          </a:ln>
        </p:spPr>
      </p:pic>
    </p:spTree>
    <p:extLst>
      <p:ext uri="{BB962C8B-B14F-4D97-AF65-F5344CB8AC3E}">
        <p14:creationId xmlns:p14="http://schemas.microsoft.com/office/powerpoint/2010/main" val="275055648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Content Placeholder 7" descr="Content Placeholder 7"/>
          <p:cNvPicPr>
            <a:picLocks noChangeAspect="1"/>
          </p:cNvPicPr>
          <p:nvPr/>
        </p:nvPicPr>
        <p:blipFill>
          <a:blip r:embed="rId3"/>
          <a:stretch>
            <a:fillRect/>
          </a:stretch>
        </p:blipFill>
        <p:spPr>
          <a:xfrm>
            <a:off x="8878802" y="1405168"/>
            <a:ext cx="3100215" cy="3100215"/>
          </a:xfrm>
          <a:prstGeom prst="rect">
            <a:avLst/>
          </a:prstGeom>
          <a:ln w="12700">
            <a:miter lim="400000"/>
          </a:ln>
        </p:spPr>
      </p:pic>
      <p:sp>
        <p:nvSpPr>
          <p:cNvPr id="181" name="Slide Number Placeholder 3"/>
          <p:cNvSpPr txBox="1">
            <a:spLocks noGrp="1"/>
          </p:cNvSpPr>
          <p:nvPr>
            <p:ph type="sldNum" sz="quarter" idx="2"/>
          </p:nvPr>
        </p:nvSpPr>
        <p:spPr>
          <a:xfrm>
            <a:off x="11808069" y="6468780"/>
            <a:ext cx="181835"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182" name="TextBox 8"/>
          <p:cNvSpPr txBox="1"/>
          <p:nvPr/>
        </p:nvSpPr>
        <p:spPr>
          <a:xfrm>
            <a:off x="359386" y="667037"/>
            <a:ext cx="6755857" cy="5958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solidFill>
                  <a:srgbClr val="434244"/>
                </a:solidFill>
                <a:latin typeface="Open Sans"/>
                <a:ea typeface="Open Sans"/>
                <a:cs typeface="Open Sans"/>
                <a:sym typeface="Open Sans"/>
              </a:defRPr>
            </a:pPr>
            <a:r>
              <a:t>John Parker Stewart</a:t>
            </a:r>
          </a:p>
          <a:p>
            <a:pPr>
              <a:defRPr b="1" i="1">
                <a:latin typeface="Open Sans"/>
                <a:ea typeface="Open Sans"/>
                <a:cs typeface="Open Sans"/>
                <a:sym typeface="Open Sans"/>
              </a:defRPr>
            </a:pPr>
            <a:r>
              <a:t>CEO and Founder- Stewart Leadership</a:t>
            </a:r>
          </a:p>
          <a:p>
            <a:pPr>
              <a:defRPr b="1" i="1">
                <a:latin typeface="Open Sans"/>
                <a:ea typeface="Open Sans"/>
                <a:cs typeface="Open Sans"/>
                <a:sym typeface="Open Sans"/>
              </a:defRPr>
            </a:pPr>
            <a:endParaRPr/>
          </a:p>
          <a:p>
            <a:pPr>
              <a:defRPr>
                <a:latin typeface="-apple-system"/>
                <a:ea typeface="-apple-system"/>
                <a:cs typeface="-apple-system"/>
                <a:sym typeface="-apple-system"/>
              </a:defRPr>
            </a:pPr>
            <a:r>
              <a:t>John is an award-winning, internationally recognized, and sought-after Executive Development Expert, Leadership Coach, and Team Performance Specialist. He helps senior leadership teams develop and retain exceptional talent while building strong succession planning for the future.</a:t>
            </a:r>
            <a:br/>
            <a:br/>
            <a:r>
              <a:t>Over the past 35 years, John has coached and trained tens of thousands of leaders worldwide and he provides his clients with the tools and coaching they need to be a results-driven leader. John has worked with with organizations such as: Citibank, U.S. Air Force, Chevron, IBM, Lockheed Martin, Toshiba, CSL-Hong Kong, Xerox, GM, Kaiser Permanente, Telstra-Australia, U.S. Dept of Energy, Boeing, and many others.</a:t>
            </a:r>
            <a:br/>
            <a:br/>
            <a:br/>
            <a:br/>
            <a:b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ounded Rectangle 15"/>
          <p:cNvSpPr/>
          <p:nvPr/>
        </p:nvSpPr>
        <p:spPr>
          <a:xfrm>
            <a:off x="705598" y="1588835"/>
            <a:ext cx="3579962" cy="426955"/>
          </a:xfrm>
          <a:prstGeom prst="roundRect">
            <a:avLst>
              <a:gd name="adj" fmla="val 10065"/>
            </a:avLst>
          </a:prstGeom>
          <a:solidFill>
            <a:srgbClr val="EB8B30"/>
          </a:solidFill>
          <a:ln w="12700">
            <a:miter lim="400000"/>
          </a:ln>
        </p:spPr>
        <p:txBody>
          <a:bodyPr lIns="45719" rIns="45719" anchor="ctr"/>
          <a:lstStyle/>
          <a:p>
            <a:pPr algn="ctr">
              <a:defRPr>
                <a:solidFill>
                  <a:schemeClr val="accent5"/>
                </a:solidFill>
              </a:defRPr>
            </a:pPr>
            <a:endParaRPr/>
          </a:p>
        </p:txBody>
      </p:sp>
      <p:sp>
        <p:nvSpPr>
          <p:cNvPr id="187" name="Subtitle 12"/>
          <p:cNvSpPr txBox="1">
            <a:spLocks noGrp="1"/>
          </p:cNvSpPr>
          <p:nvPr>
            <p:ph type="subTitle" sz="quarter" idx="1"/>
          </p:nvPr>
        </p:nvSpPr>
        <p:spPr>
          <a:xfrm>
            <a:off x="1190341" y="1588835"/>
            <a:ext cx="10058401" cy="1143001"/>
          </a:xfrm>
          <a:prstGeom prst="rect">
            <a:avLst/>
          </a:prstGeom>
        </p:spPr>
        <p:txBody>
          <a:bodyPr/>
          <a:lstStyle/>
          <a:p>
            <a:r>
              <a:rPr lang="en-US" dirty="0"/>
              <a:t>Our panelists</a:t>
            </a:r>
            <a:endParaRPr dirty="0"/>
          </a:p>
        </p:txBody>
      </p:sp>
      <p:sp>
        <p:nvSpPr>
          <p:cNvPr id="188" name="Title 7"/>
          <p:cNvSpPr txBox="1">
            <a:spLocks noGrp="1"/>
          </p:cNvSpPr>
          <p:nvPr>
            <p:ph type="ctrTitle"/>
          </p:nvPr>
        </p:nvSpPr>
        <p:spPr>
          <a:xfrm>
            <a:off x="800534" y="2338084"/>
            <a:ext cx="10590932" cy="2964285"/>
          </a:xfrm>
          <a:prstGeom prst="rect">
            <a:avLst/>
          </a:prstGeom>
        </p:spPr>
        <p:txBody>
          <a:bodyPr>
            <a:normAutofit fontScale="90000"/>
          </a:bodyPr>
          <a:lstStyle>
            <a:lvl1pPr>
              <a:defRPr sz="3600" spc="-100"/>
            </a:lvl1pPr>
          </a:lstStyle>
          <a:p>
            <a:pPr marL="0" marR="0">
              <a:spcBef>
                <a:spcPts val="0"/>
              </a:spcBef>
              <a:spcAft>
                <a:spcPts val="0"/>
              </a:spcAft>
            </a:pPr>
            <a:br>
              <a:rPr dirty="0"/>
            </a:br>
            <a:r>
              <a:rPr lang="en-US" sz="2000" dirty="0">
                <a:solidFill>
                  <a:schemeClr val="bg1"/>
                </a:solidFill>
                <a:effectLst/>
                <a:latin typeface="Roboto" panose="02000000000000000000" pitchFamily="2" charset="0"/>
                <a:ea typeface="Roboto" panose="02000000000000000000" pitchFamily="2" charset="0"/>
              </a:rPr>
              <a:t>What is the trait you most deplore in others?</a:t>
            </a:r>
            <a:br>
              <a:rPr lang="en-US" sz="2000" dirty="0">
                <a:solidFill>
                  <a:schemeClr val="bg1"/>
                </a:solidFill>
                <a:effectLst/>
                <a:latin typeface="Roboto" panose="02000000000000000000" pitchFamily="2" charset="0"/>
                <a:ea typeface="Roboto" panose="02000000000000000000" pitchFamily="2" charset="0"/>
              </a:rPr>
            </a:br>
            <a:r>
              <a:rPr lang="en-US" sz="2000" dirty="0">
                <a:solidFill>
                  <a:schemeClr val="bg1"/>
                </a:solidFill>
                <a:effectLst/>
                <a:latin typeface="Roboto" panose="02000000000000000000" pitchFamily="2" charset="0"/>
                <a:ea typeface="Roboto" panose="02000000000000000000" pitchFamily="2" charset="0"/>
              </a:rPr>
              <a:t> What is your greatest extravagance?</a:t>
            </a:r>
            <a:br>
              <a:rPr lang="en-US" sz="2000" dirty="0">
                <a:solidFill>
                  <a:schemeClr val="bg1"/>
                </a:solidFill>
                <a:effectLst/>
                <a:latin typeface="Roboto" panose="02000000000000000000" pitchFamily="2" charset="0"/>
                <a:ea typeface="Roboto" panose="02000000000000000000" pitchFamily="2" charset="0"/>
              </a:rPr>
            </a:br>
            <a:r>
              <a:rPr lang="en-US" sz="2000" dirty="0">
                <a:solidFill>
                  <a:schemeClr val="bg1"/>
                </a:solidFill>
                <a:effectLst/>
                <a:latin typeface="Roboto" panose="02000000000000000000" pitchFamily="2" charset="0"/>
                <a:ea typeface="Roboto" panose="02000000000000000000" pitchFamily="2" charset="0"/>
              </a:rPr>
              <a:t> What or who is the greatest love of your life?</a:t>
            </a:r>
            <a:br>
              <a:rPr lang="en-US" sz="2000" dirty="0">
                <a:solidFill>
                  <a:schemeClr val="bg1"/>
                </a:solidFill>
                <a:effectLst/>
                <a:latin typeface="Roboto" panose="02000000000000000000" pitchFamily="2" charset="0"/>
                <a:ea typeface="Roboto" panose="02000000000000000000" pitchFamily="2" charset="0"/>
              </a:rPr>
            </a:br>
            <a:r>
              <a:rPr lang="en-US" sz="2000" dirty="0">
                <a:solidFill>
                  <a:schemeClr val="bg1"/>
                </a:solidFill>
                <a:effectLst/>
                <a:latin typeface="Roboto" panose="02000000000000000000" pitchFamily="2" charset="0"/>
                <a:ea typeface="Roboto" panose="02000000000000000000" pitchFamily="2" charset="0"/>
              </a:rPr>
              <a:t> </a:t>
            </a:r>
            <a:r>
              <a:rPr lang="en-US" sz="2000" dirty="0">
                <a:solidFill>
                  <a:schemeClr val="bg1"/>
                </a:solidFill>
                <a:effectLst/>
                <a:latin typeface="Roboto" panose="02000000000000000000" pitchFamily="2" charset="0"/>
                <a:ea typeface="Roboto" panose="02000000000000000000" pitchFamily="2" charset="0"/>
                <a:cs typeface="Calibri" panose="020F0502020204030204" pitchFamily="34" charset="0"/>
              </a:rPr>
              <a:t>What do you most enjoy in your work?  </a:t>
            </a:r>
            <a:endParaRPr sz="2000" dirty="0">
              <a:solidFill>
                <a:schemeClr val="bg1"/>
              </a:solidFill>
              <a:latin typeface="Roboto" panose="02000000000000000000" pitchFamily="2" charset="0"/>
              <a:ea typeface="Roboto" panose="02000000000000000000" pitchFamily="2" charset="0"/>
            </a:endParaRPr>
          </a:p>
        </p:txBody>
      </p:sp>
      <p:sp>
        <p:nvSpPr>
          <p:cNvPr id="189" name="TextBox 1"/>
          <p:cNvSpPr txBox="1"/>
          <p:nvPr/>
        </p:nvSpPr>
        <p:spPr>
          <a:xfrm>
            <a:off x="218400" y="2353089"/>
            <a:ext cx="11498306"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chemeClr val="accent5"/>
                </a:solidFill>
                <a:latin typeface="Roboto Black"/>
                <a:ea typeface="Roboto Black"/>
                <a:cs typeface="Roboto Black"/>
                <a:sym typeface="Roboto Black"/>
              </a:defRPr>
            </a:lvl1pPr>
          </a:lstStyle>
          <a:p>
            <a:r>
              <a:rPr dirty="0"/>
              <a:t>   </a:t>
            </a:r>
            <a:r>
              <a:rPr lang="en-US" dirty="0"/>
              <a:t> Getting </a:t>
            </a:r>
            <a:r>
              <a:rPr dirty="0"/>
              <a:t>to know Tamara and John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itle 7"/>
          <p:cNvSpPr txBox="1">
            <a:spLocks noGrp="1"/>
          </p:cNvSpPr>
          <p:nvPr>
            <p:ph type="ctrTitle"/>
          </p:nvPr>
        </p:nvSpPr>
        <p:spPr>
          <a:xfrm>
            <a:off x="3426656" y="2349905"/>
            <a:ext cx="9057931" cy="2158190"/>
          </a:xfrm>
          <a:prstGeom prst="rect">
            <a:avLst/>
          </a:prstGeom>
        </p:spPr>
        <p:txBody>
          <a:bodyPr>
            <a:normAutofit fontScale="90000"/>
          </a:bodyPr>
          <a:lstStyle/>
          <a:p>
            <a:pPr defTabSz="475487">
              <a:lnSpc>
                <a:spcPts val="2700"/>
              </a:lnSpc>
              <a:defRPr sz="2235" spc="-52"/>
            </a:pPr>
            <a:r>
              <a:rPr sz="4000" dirty="0"/>
              <a:t>You just became a CFO.  </a:t>
            </a:r>
            <a:br>
              <a:rPr sz="4000" dirty="0"/>
            </a:br>
            <a:br>
              <a:rPr sz="4000" dirty="0"/>
            </a:br>
            <a:br>
              <a:rPr lang="en-US" sz="4000" dirty="0"/>
            </a:br>
            <a:r>
              <a:rPr sz="4000" dirty="0"/>
              <a:t>Now what do you do?  </a:t>
            </a:r>
            <a:br>
              <a:rPr sz="4000" dirty="0"/>
            </a:br>
            <a:br>
              <a:rPr sz="4000" dirty="0"/>
            </a:br>
            <a:br>
              <a:rPr dirty="0"/>
            </a:br>
            <a:endParaRPr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itle 1"/>
          <p:cNvSpPr txBox="1">
            <a:spLocks noGrp="1"/>
          </p:cNvSpPr>
          <p:nvPr>
            <p:ph type="title"/>
          </p:nvPr>
        </p:nvSpPr>
        <p:spPr>
          <a:xfrm>
            <a:off x="536292" y="3132275"/>
            <a:ext cx="10058401" cy="593450"/>
          </a:xfrm>
          <a:prstGeom prst="rect">
            <a:avLst/>
          </a:prstGeom>
        </p:spPr>
        <p:txBody>
          <a:bodyPr/>
          <a:lstStyle>
            <a:lvl1pPr>
              <a:defRPr spc="-100"/>
            </a:lvl1pPr>
          </a:lstStyle>
          <a:p>
            <a:r>
              <a:t>The 4 Key Relationships of a Leader</a:t>
            </a:r>
          </a:p>
        </p:txBody>
      </p:sp>
      <p:pic>
        <p:nvPicPr>
          <p:cNvPr id="196" name="Picture 25" descr="Picture 25"/>
          <p:cNvPicPr>
            <a:picLocks noChangeAspect="1"/>
          </p:cNvPicPr>
          <p:nvPr/>
        </p:nvPicPr>
        <p:blipFill>
          <a:blip r:embed="rId2"/>
          <a:stretch>
            <a:fillRect/>
          </a:stretch>
        </p:blipFill>
        <p:spPr>
          <a:xfrm>
            <a:off x="6536747" y="895409"/>
            <a:ext cx="5137165" cy="5067182"/>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Rounded Rectangle 15"/>
          <p:cNvSpPr/>
          <p:nvPr/>
        </p:nvSpPr>
        <p:spPr>
          <a:xfrm>
            <a:off x="1190341" y="1520921"/>
            <a:ext cx="2560566" cy="461666"/>
          </a:xfrm>
          <a:prstGeom prst="roundRect">
            <a:avLst>
              <a:gd name="adj" fmla="val 10065"/>
            </a:avLst>
          </a:prstGeom>
          <a:solidFill>
            <a:srgbClr val="EB8B30"/>
          </a:solidFill>
          <a:ln w="12700">
            <a:miter lim="400000"/>
          </a:ln>
        </p:spPr>
        <p:txBody>
          <a:bodyPr lIns="45719" rIns="45719" anchor="ctr"/>
          <a:lstStyle/>
          <a:p>
            <a:pPr algn="ctr">
              <a:defRPr>
                <a:solidFill>
                  <a:schemeClr val="accent5"/>
                </a:solidFill>
              </a:defRPr>
            </a:pPr>
            <a:endParaRPr/>
          </a:p>
        </p:txBody>
      </p:sp>
      <p:sp>
        <p:nvSpPr>
          <p:cNvPr id="199" name="Subtitle 12"/>
          <p:cNvSpPr txBox="1">
            <a:spLocks noGrp="1"/>
          </p:cNvSpPr>
          <p:nvPr>
            <p:ph type="subTitle" sz="quarter" idx="1"/>
          </p:nvPr>
        </p:nvSpPr>
        <p:spPr>
          <a:prstGeom prst="rect">
            <a:avLst/>
          </a:prstGeom>
        </p:spPr>
        <p:txBody>
          <a:bodyPr/>
          <a:lstStyle/>
          <a:p>
            <a:r>
              <a:t>     Discussion</a:t>
            </a:r>
          </a:p>
        </p:txBody>
      </p:sp>
      <p:sp>
        <p:nvSpPr>
          <p:cNvPr id="200" name="Title 7"/>
          <p:cNvSpPr txBox="1">
            <a:spLocks noGrp="1"/>
          </p:cNvSpPr>
          <p:nvPr>
            <p:ph type="ctrTitle"/>
          </p:nvPr>
        </p:nvSpPr>
        <p:spPr>
          <a:xfrm>
            <a:off x="1190341" y="2380627"/>
            <a:ext cx="10529729" cy="2388152"/>
          </a:xfrm>
          <a:prstGeom prst="rect">
            <a:avLst/>
          </a:prstGeom>
        </p:spPr>
        <p:txBody>
          <a:bodyPr/>
          <a:lstStyle/>
          <a:p>
            <a:pPr defTabSz="640079">
              <a:lnSpc>
                <a:spcPts val="3600"/>
              </a:lnSpc>
              <a:defRPr sz="2520" spc="-70"/>
            </a:pPr>
            <a:r>
              <a:rPr dirty="0"/>
              <a:t>How does reporting to a CEO differ from reporting to the CFO? </a:t>
            </a:r>
            <a:br>
              <a:rPr dirty="0"/>
            </a:br>
            <a:br>
              <a:rPr dirty="0"/>
            </a:br>
            <a:r>
              <a:rPr dirty="0"/>
              <a:t>What are the Board/Investors expecting of me? </a:t>
            </a:r>
            <a:br>
              <a:rPr dirty="0"/>
            </a:br>
            <a:endParaRPr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itle 7"/>
          <p:cNvSpPr txBox="1">
            <a:spLocks noGrp="1"/>
          </p:cNvSpPr>
          <p:nvPr>
            <p:ph type="title"/>
          </p:nvPr>
        </p:nvSpPr>
        <p:spPr>
          <a:xfrm>
            <a:off x="1491668" y="2410434"/>
            <a:ext cx="10194981" cy="828419"/>
          </a:xfrm>
          <a:prstGeom prst="rect">
            <a:avLst/>
          </a:prstGeom>
        </p:spPr>
        <p:txBody>
          <a:bodyPr/>
          <a:lstStyle>
            <a:lvl1pPr>
              <a:defRPr sz="3200" spc="-100"/>
            </a:lvl1pPr>
          </a:lstStyle>
          <a:p>
            <a:r>
              <a:rPr dirty="0"/>
              <a:t>Focus Area 1: Demanding vs. creating followership</a:t>
            </a:r>
          </a:p>
        </p:txBody>
      </p:sp>
      <p:sp>
        <p:nvSpPr>
          <p:cNvPr id="206" name="Slide Number Placeholder 3"/>
          <p:cNvSpPr txBox="1">
            <a:spLocks noGrp="1"/>
          </p:cNvSpPr>
          <p:nvPr>
            <p:ph type="sldNum" sz="quarter" idx="2"/>
          </p:nvPr>
        </p:nvSpPr>
        <p:spPr>
          <a:xfrm>
            <a:off x="11808069" y="6468780"/>
            <a:ext cx="249230"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itle 7"/>
          <p:cNvSpPr txBox="1">
            <a:spLocks noGrp="1"/>
          </p:cNvSpPr>
          <p:nvPr>
            <p:ph type="title"/>
          </p:nvPr>
        </p:nvSpPr>
        <p:spPr>
          <a:xfrm>
            <a:off x="1306874" y="2461805"/>
            <a:ext cx="10194981" cy="828419"/>
          </a:xfrm>
          <a:prstGeom prst="rect">
            <a:avLst/>
          </a:prstGeom>
        </p:spPr>
        <p:txBody>
          <a:bodyPr/>
          <a:lstStyle>
            <a:lvl1pPr>
              <a:defRPr sz="3200" spc="-100"/>
            </a:lvl1pPr>
          </a:lstStyle>
          <a:p>
            <a:r>
              <a:rPr dirty="0"/>
              <a:t>Focus Area 2: Leading without functional experience</a:t>
            </a:r>
          </a:p>
        </p:txBody>
      </p:sp>
      <p:sp>
        <p:nvSpPr>
          <p:cNvPr id="210" name="Slide Number Placeholder 3"/>
          <p:cNvSpPr txBox="1">
            <a:spLocks noGrp="1"/>
          </p:cNvSpPr>
          <p:nvPr>
            <p:ph type="sldNum" sz="quarter" idx="2"/>
          </p:nvPr>
        </p:nvSpPr>
        <p:spPr>
          <a:xfrm>
            <a:off x="11808069" y="6468780"/>
            <a:ext cx="259530"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itle 7"/>
          <p:cNvSpPr txBox="1">
            <a:spLocks noGrp="1"/>
          </p:cNvSpPr>
          <p:nvPr>
            <p:ph type="title"/>
          </p:nvPr>
        </p:nvSpPr>
        <p:spPr>
          <a:xfrm>
            <a:off x="2200726" y="2718659"/>
            <a:ext cx="10194981" cy="828419"/>
          </a:xfrm>
          <a:prstGeom prst="rect">
            <a:avLst/>
          </a:prstGeom>
        </p:spPr>
        <p:txBody>
          <a:bodyPr/>
          <a:lstStyle>
            <a:lvl1pPr>
              <a:defRPr sz="3200" spc="-100"/>
            </a:lvl1pPr>
          </a:lstStyle>
          <a:p>
            <a:r>
              <a:rPr dirty="0"/>
              <a:t>Focus Area 3: What’s expected of you?</a:t>
            </a:r>
          </a:p>
        </p:txBody>
      </p:sp>
      <p:sp>
        <p:nvSpPr>
          <p:cNvPr id="214" name="Slide Number Placeholder 3"/>
          <p:cNvSpPr txBox="1">
            <a:spLocks noGrp="1"/>
          </p:cNvSpPr>
          <p:nvPr>
            <p:ph type="sldNum" sz="quarter" idx="2"/>
          </p:nvPr>
        </p:nvSpPr>
        <p:spPr>
          <a:xfrm>
            <a:off x="11808069" y="6468780"/>
            <a:ext cx="259530"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itle 1"/>
          <p:cNvSpPr txBox="1">
            <a:spLocks noGrp="1"/>
          </p:cNvSpPr>
          <p:nvPr>
            <p:ph type="title"/>
          </p:nvPr>
        </p:nvSpPr>
        <p:spPr>
          <a:xfrm>
            <a:off x="1277956" y="669508"/>
            <a:ext cx="9309253" cy="828419"/>
          </a:xfrm>
          <a:prstGeom prst="rect">
            <a:avLst/>
          </a:prstGeom>
        </p:spPr>
        <p:txBody>
          <a:bodyPr/>
          <a:lstStyle>
            <a:lvl1pPr defTabSz="850391">
              <a:defRPr sz="3720" spc="-93"/>
            </a:lvl1pPr>
          </a:lstStyle>
          <a:p>
            <a:r>
              <a:t>Executive Leadership – November 10, 2021</a:t>
            </a:r>
          </a:p>
        </p:txBody>
      </p:sp>
      <p:sp>
        <p:nvSpPr>
          <p:cNvPr id="156" name="Slide Number Placeholder 2"/>
          <p:cNvSpPr txBox="1">
            <a:spLocks noGrp="1"/>
          </p:cNvSpPr>
          <p:nvPr>
            <p:ph type="sldNum" sz="quarter" idx="2"/>
          </p:nvPr>
        </p:nvSpPr>
        <p:spPr>
          <a:xfrm>
            <a:off x="11808069" y="6468780"/>
            <a:ext cx="181835"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pic>
        <p:nvPicPr>
          <p:cNvPr id="157" name="Picture 14" descr="Picture 14"/>
          <p:cNvPicPr>
            <a:picLocks noChangeAspect="1"/>
          </p:cNvPicPr>
          <p:nvPr/>
        </p:nvPicPr>
        <p:blipFill>
          <a:blip r:embed="rId3"/>
          <a:stretch>
            <a:fillRect/>
          </a:stretch>
        </p:blipFill>
        <p:spPr>
          <a:xfrm>
            <a:off x="5087873" y="3949129"/>
            <a:ext cx="1772676" cy="2094980"/>
          </a:xfrm>
          <a:prstGeom prst="rect">
            <a:avLst/>
          </a:prstGeom>
          <a:ln w="12700">
            <a:miter lim="400000"/>
          </a:ln>
        </p:spPr>
      </p:pic>
      <p:graphicFrame>
        <p:nvGraphicFramePr>
          <p:cNvPr id="158" name="Content Placeholder 3"/>
          <p:cNvGraphicFramePr/>
          <p:nvPr>
            <p:extLst>
              <p:ext uri="{D42A27DB-BD31-4B8C-83A1-F6EECF244321}">
                <p14:modId xmlns:p14="http://schemas.microsoft.com/office/powerpoint/2010/main" val="807688712"/>
              </p:ext>
            </p:extLst>
          </p:nvPr>
        </p:nvGraphicFramePr>
        <p:xfrm>
          <a:off x="2694250" y="1754054"/>
          <a:ext cx="6803494" cy="1518968"/>
        </p:xfrm>
        <a:graphic>
          <a:graphicData uri="http://schemas.openxmlformats.org/drawingml/2006/table">
            <a:tbl>
              <a:tblPr firstRow="1" firstCol="1" bandRow="1">
                <a:tableStyleId>{4C3C2611-4C71-4FC5-86AE-919BDF0F9419}</a:tableStyleId>
              </a:tblPr>
              <a:tblGrid>
                <a:gridCol w="3163169">
                  <a:extLst>
                    <a:ext uri="{9D8B030D-6E8A-4147-A177-3AD203B41FA5}">
                      <a16:colId xmlns:a16="http://schemas.microsoft.com/office/drawing/2014/main" val="20000"/>
                    </a:ext>
                  </a:extLst>
                </a:gridCol>
                <a:gridCol w="3640325">
                  <a:extLst>
                    <a:ext uri="{9D8B030D-6E8A-4147-A177-3AD203B41FA5}">
                      <a16:colId xmlns:a16="http://schemas.microsoft.com/office/drawing/2014/main" val="20001"/>
                    </a:ext>
                  </a:extLst>
                </a:gridCol>
              </a:tblGrid>
              <a:tr h="539577">
                <a:tc>
                  <a:txBody>
                    <a:bodyPr/>
                    <a:lstStyle/>
                    <a:p>
                      <a:pPr algn="ctr" defTabSz="914400">
                        <a:lnSpc>
                          <a:spcPct val="150000"/>
                        </a:lnSpc>
                        <a:defRPr sz="1800" b="0"/>
                      </a:pPr>
                      <a:r>
                        <a:rPr sz="2400" b="1">
                          <a:solidFill>
                            <a:schemeClr val="accent5"/>
                          </a:solidFill>
                          <a:latin typeface="Antonio"/>
                          <a:ea typeface="Antonio"/>
                          <a:cs typeface="Antonio"/>
                          <a:sym typeface="Antonio"/>
                        </a:rPr>
                        <a:t>Event</a:t>
                      </a:r>
                    </a:p>
                  </a:txBody>
                  <a:tcPr marL="45720" marR="45720" anchor="ctr" horzOverflow="overflow">
                    <a:solidFill>
                      <a:schemeClr val="accent1"/>
                    </a:solidFill>
                  </a:tcPr>
                </a:tc>
                <a:tc>
                  <a:txBody>
                    <a:bodyPr/>
                    <a:lstStyle/>
                    <a:p>
                      <a:pPr algn="ctr" defTabSz="914400">
                        <a:lnSpc>
                          <a:spcPct val="150000"/>
                        </a:lnSpc>
                        <a:defRPr sz="1800" b="0"/>
                      </a:pPr>
                      <a:r>
                        <a:rPr sz="2400" b="1">
                          <a:solidFill>
                            <a:schemeClr val="accent5"/>
                          </a:solidFill>
                          <a:latin typeface="Antonio"/>
                          <a:ea typeface="Antonio"/>
                          <a:cs typeface="Antonio"/>
                          <a:sym typeface="Antonio"/>
                        </a:rPr>
                        <a:t>Schedule</a:t>
                      </a:r>
                    </a:p>
                  </a:txBody>
                  <a:tcPr marL="45720" marR="45720" anchor="ctr" horzOverflow="overflow">
                    <a:solidFill>
                      <a:schemeClr val="accent1"/>
                    </a:solidFill>
                  </a:tcPr>
                </a:tc>
                <a:extLst>
                  <a:ext uri="{0D108BD9-81ED-4DB2-BD59-A6C34878D82A}">
                    <a16:rowId xmlns:a16="http://schemas.microsoft.com/office/drawing/2014/main" val="10000"/>
                  </a:ext>
                </a:extLst>
              </a:tr>
              <a:tr h="284206">
                <a:tc>
                  <a:txBody>
                    <a:bodyPr/>
                    <a:lstStyle/>
                    <a:p>
                      <a:pPr algn="ctr" defTabSz="914400">
                        <a:defRPr sz="1800" b="0"/>
                      </a:pPr>
                      <a:r>
                        <a:rPr sz="2000">
                          <a:latin typeface="Roboto"/>
                          <a:ea typeface="Roboto"/>
                          <a:cs typeface="Roboto"/>
                          <a:sym typeface="Roboto"/>
                        </a:rPr>
                        <a:t>Arrival &amp; Networking</a:t>
                      </a:r>
                    </a:p>
                  </a:txBody>
                  <a:tcPr marL="0" marR="0" marT="0" marB="0" anchor="ctr" horzOverflow="overflow"/>
                </a:tc>
                <a:tc>
                  <a:txBody>
                    <a:bodyPr/>
                    <a:lstStyle/>
                    <a:p>
                      <a:pPr algn="ctr" defTabSz="914400">
                        <a:defRPr sz="1800"/>
                      </a:pPr>
                      <a:r>
                        <a:rPr sz="2000">
                          <a:latin typeface="Roboto"/>
                          <a:ea typeface="Roboto"/>
                          <a:cs typeface="Roboto"/>
                          <a:sym typeface="Roboto"/>
                        </a:rPr>
                        <a:t>5:30PM – 6:00PM</a:t>
                      </a:r>
                    </a:p>
                  </a:txBody>
                  <a:tcPr marL="0" marR="0" marT="0" marB="0" anchor="ctr" horzOverflow="overflow"/>
                </a:tc>
                <a:extLst>
                  <a:ext uri="{0D108BD9-81ED-4DB2-BD59-A6C34878D82A}">
                    <a16:rowId xmlns:a16="http://schemas.microsoft.com/office/drawing/2014/main" val="10001"/>
                  </a:ext>
                </a:extLst>
              </a:tr>
              <a:tr h="284206">
                <a:tc>
                  <a:txBody>
                    <a:bodyPr/>
                    <a:lstStyle/>
                    <a:p>
                      <a:pPr algn="ctr" defTabSz="914400">
                        <a:defRPr sz="1800" b="0"/>
                      </a:pPr>
                      <a:r>
                        <a:rPr sz="2000">
                          <a:latin typeface="Roboto"/>
                          <a:ea typeface="Roboto"/>
                          <a:cs typeface="Roboto"/>
                          <a:sym typeface="Roboto"/>
                        </a:rPr>
                        <a:t>Opening Remarks</a:t>
                      </a:r>
                    </a:p>
                  </a:txBody>
                  <a:tcPr marL="0" marR="0" marT="0" marB="0" anchor="ctr" horzOverflow="overflow">
                    <a:solidFill>
                      <a:srgbClr val="F8FAFB"/>
                    </a:solidFill>
                  </a:tcPr>
                </a:tc>
                <a:tc>
                  <a:txBody>
                    <a:bodyPr/>
                    <a:lstStyle/>
                    <a:p>
                      <a:pPr algn="ctr" defTabSz="914400">
                        <a:defRPr sz="1800"/>
                      </a:pPr>
                      <a:r>
                        <a:rPr sz="2000">
                          <a:latin typeface="Roboto"/>
                          <a:ea typeface="Roboto"/>
                          <a:cs typeface="Roboto"/>
                          <a:sym typeface="Roboto"/>
                        </a:rPr>
                        <a:t>6:00PM – 6:15PM</a:t>
                      </a:r>
                    </a:p>
                  </a:txBody>
                  <a:tcPr marL="0" marR="0" marT="0" marB="0" anchor="ctr" horzOverflow="overflow"/>
                </a:tc>
                <a:extLst>
                  <a:ext uri="{0D108BD9-81ED-4DB2-BD59-A6C34878D82A}">
                    <a16:rowId xmlns:a16="http://schemas.microsoft.com/office/drawing/2014/main" val="10002"/>
                  </a:ext>
                </a:extLst>
              </a:tr>
              <a:tr h="325993">
                <a:tc>
                  <a:txBody>
                    <a:bodyPr/>
                    <a:lstStyle/>
                    <a:p>
                      <a:pPr algn="ctr" defTabSz="914400">
                        <a:defRPr sz="1800" b="0"/>
                      </a:pPr>
                      <a:r>
                        <a:rPr sz="2000" dirty="0">
                          <a:latin typeface="Roboto"/>
                          <a:ea typeface="Roboto"/>
                          <a:cs typeface="Roboto"/>
                          <a:sym typeface="Roboto"/>
                        </a:rPr>
                        <a:t>Panel Discussion</a:t>
                      </a:r>
                      <a:r>
                        <a:rPr lang="en-US" sz="2000" dirty="0">
                          <a:latin typeface="Roboto"/>
                          <a:ea typeface="Roboto"/>
                          <a:cs typeface="Roboto"/>
                          <a:sym typeface="Roboto"/>
                        </a:rPr>
                        <a:t> and Q&amp;A</a:t>
                      </a:r>
                      <a:endParaRPr sz="2000" dirty="0">
                        <a:latin typeface="Roboto"/>
                        <a:ea typeface="Roboto"/>
                        <a:cs typeface="Roboto"/>
                        <a:sym typeface="Roboto"/>
                      </a:endParaRPr>
                    </a:p>
                  </a:txBody>
                  <a:tcPr marL="0" marR="0" marT="0" marB="0" anchor="ctr" horzOverflow="overflow"/>
                </a:tc>
                <a:tc>
                  <a:txBody>
                    <a:bodyPr/>
                    <a:lstStyle/>
                    <a:p>
                      <a:pPr algn="ctr" defTabSz="914400">
                        <a:defRPr sz="1800"/>
                      </a:pPr>
                      <a:r>
                        <a:rPr sz="2000" dirty="0">
                          <a:latin typeface="Roboto"/>
                          <a:ea typeface="Roboto"/>
                          <a:cs typeface="Roboto"/>
                          <a:sym typeface="Roboto"/>
                        </a:rPr>
                        <a:t>6:15PM – </a:t>
                      </a:r>
                      <a:r>
                        <a:rPr lang="en-US" sz="2000" dirty="0">
                          <a:latin typeface="Roboto"/>
                          <a:ea typeface="Roboto"/>
                          <a:cs typeface="Roboto"/>
                          <a:sym typeface="Roboto"/>
                        </a:rPr>
                        <a:t>8:30PM </a:t>
                      </a:r>
                      <a:endParaRPr sz="2000" dirty="0">
                        <a:latin typeface="Roboto"/>
                        <a:ea typeface="Roboto"/>
                        <a:cs typeface="Roboto"/>
                        <a:sym typeface="Roboto"/>
                      </a:endParaRPr>
                    </a:p>
                  </a:txBody>
                  <a:tcPr marL="0" marR="0" marT="0" marB="0" anchor="ctr" horzOverflow="overflow"/>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itle 7"/>
          <p:cNvSpPr txBox="1">
            <a:spLocks noGrp="1"/>
          </p:cNvSpPr>
          <p:nvPr>
            <p:ph type="title"/>
          </p:nvPr>
        </p:nvSpPr>
        <p:spPr>
          <a:xfrm>
            <a:off x="1872618" y="2759755"/>
            <a:ext cx="10194981" cy="828419"/>
          </a:xfrm>
          <a:prstGeom prst="rect">
            <a:avLst/>
          </a:prstGeom>
        </p:spPr>
        <p:txBody>
          <a:bodyPr/>
          <a:lstStyle>
            <a:lvl1pPr>
              <a:defRPr sz="3200" spc="-100"/>
            </a:lvl1pPr>
          </a:lstStyle>
          <a:p>
            <a:r>
              <a:rPr dirty="0"/>
              <a:t>Focus Area 4: Strategy and Communication</a:t>
            </a:r>
          </a:p>
        </p:txBody>
      </p:sp>
      <p:sp>
        <p:nvSpPr>
          <p:cNvPr id="218" name="Slide Number Placeholder 3"/>
          <p:cNvSpPr txBox="1">
            <a:spLocks noGrp="1"/>
          </p:cNvSpPr>
          <p:nvPr>
            <p:ph type="sldNum" sz="quarter" idx="2"/>
          </p:nvPr>
        </p:nvSpPr>
        <p:spPr>
          <a:xfrm>
            <a:off x="11808069" y="6468780"/>
            <a:ext cx="259530"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5 Steps For…"/>
          <p:cNvSpPr txBox="1">
            <a:spLocks noGrp="1"/>
          </p:cNvSpPr>
          <p:nvPr>
            <p:ph type="title"/>
          </p:nvPr>
        </p:nvSpPr>
        <p:spPr>
          <a:xfrm>
            <a:off x="727853" y="3011323"/>
            <a:ext cx="4988187" cy="835354"/>
          </a:xfrm>
          <a:prstGeom prst="rect">
            <a:avLst/>
          </a:prstGeom>
        </p:spPr>
        <p:txBody>
          <a:bodyPr>
            <a:noAutofit/>
          </a:bodyPr>
          <a:lstStyle/>
          <a:p>
            <a:r>
              <a:rPr sz="4800" dirty="0"/>
              <a:t>5 Steps For </a:t>
            </a:r>
          </a:p>
          <a:p>
            <a:r>
              <a:rPr sz="4800" dirty="0"/>
              <a:t>Sustaining Personal Change</a:t>
            </a:r>
          </a:p>
        </p:txBody>
      </p:sp>
      <p:sp>
        <p:nvSpPr>
          <p:cNvPr id="221" name="1. Creating Awareness…"/>
          <p:cNvSpPr txBox="1">
            <a:spLocks noGrp="1"/>
          </p:cNvSpPr>
          <p:nvPr>
            <p:ph type="body" sz="half" idx="1"/>
          </p:nvPr>
        </p:nvSpPr>
        <p:spPr>
          <a:xfrm>
            <a:off x="6877653" y="1417319"/>
            <a:ext cx="4443986" cy="4023362"/>
          </a:xfrm>
          <a:prstGeom prst="rect">
            <a:avLst/>
          </a:prstGeom>
        </p:spPr>
        <p:txBody>
          <a:bodyPr>
            <a:normAutofit fontScale="55000" lnSpcReduction="20000"/>
          </a:bodyPr>
          <a:lstStyle/>
          <a:p>
            <a:pPr marL="90524" indent="-90524" defTabSz="905256">
              <a:spcBef>
                <a:spcPts val="1150"/>
              </a:spcBef>
              <a:defRPr sz="4752"/>
            </a:pPr>
            <a:r>
              <a:t>1. Creating </a:t>
            </a:r>
            <a:r>
              <a:rPr b="1"/>
              <a:t>Awareness</a:t>
            </a:r>
            <a:br>
              <a:rPr b="1"/>
            </a:br>
            <a:endParaRPr b="1"/>
          </a:p>
          <a:p>
            <a:pPr marL="90524" indent="-90524" defTabSz="905256">
              <a:spcBef>
                <a:spcPts val="1150"/>
              </a:spcBef>
              <a:defRPr sz="4752"/>
            </a:pPr>
            <a:r>
              <a:t>2. Finding the </a:t>
            </a:r>
            <a:r>
              <a:rPr b="1"/>
              <a:t>Desire</a:t>
            </a:r>
            <a:r>
              <a:t> to Change</a:t>
            </a:r>
            <a:br/>
            <a:endParaRPr/>
          </a:p>
          <a:p>
            <a:pPr marL="90524" indent="-90524" defTabSz="905256">
              <a:spcBef>
                <a:spcPts val="1150"/>
              </a:spcBef>
              <a:defRPr sz="4752"/>
            </a:pPr>
            <a:r>
              <a:t>3. Developing New </a:t>
            </a:r>
            <a:r>
              <a:rPr b="1"/>
              <a:t>Skills</a:t>
            </a:r>
            <a:br>
              <a:rPr b="1"/>
            </a:br>
            <a:endParaRPr b="1"/>
          </a:p>
          <a:p>
            <a:pPr marL="90524" indent="-90524" defTabSz="905256">
              <a:spcBef>
                <a:spcPts val="1150"/>
              </a:spcBef>
              <a:defRPr sz="4752"/>
            </a:pPr>
            <a:r>
              <a:t>4. Taking </a:t>
            </a:r>
            <a:r>
              <a:rPr b="1"/>
              <a:t>Action</a:t>
            </a:r>
            <a:br>
              <a:rPr b="1"/>
            </a:br>
            <a:endParaRPr b="1"/>
          </a:p>
          <a:p>
            <a:pPr marL="90524" indent="-90524" defTabSz="905256">
              <a:spcBef>
                <a:spcPts val="1150"/>
              </a:spcBef>
              <a:defRPr sz="4752"/>
            </a:pPr>
            <a:r>
              <a:t>5. Building </a:t>
            </a:r>
            <a:r>
              <a:rPr b="1"/>
              <a:t>Support</a:t>
            </a:r>
            <a:r>
              <a:t> Network</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itle 1"/>
          <p:cNvSpPr txBox="1">
            <a:spLocks noGrp="1"/>
          </p:cNvSpPr>
          <p:nvPr>
            <p:ph type="title"/>
          </p:nvPr>
        </p:nvSpPr>
        <p:spPr>
          <a:xfrm>
            <a:off x="731521" y="509715"/>
            <a:ext cx="10194981" cy="828419"/>
          </a:xfrm>
          <a:prstGeom prst="rect">
            <a:avLst/>
          </a:prstGeom>
        </p:spPr>
        <p:txBody>
          <a:bodyPr/>
          <a:lstStyle>
            <a:lvl1pPr>
              <a:defRPr spc="-100"/>
            </a:lvl1pPr>
          </a:lstStyle>
          <a:p>
            <a:r>
              <a:t>                        Our Journey Ahead</a:t>
            </a:r>
          </a:p>
        </p:txBody>
      </p:sp>
      <p:sp>
        <p:nvSpPr>
          <p:cNvPr id="236" name="Slide Number Placeholder 2"/>
          <p:cNvSpPr txBox="1">
            <a:spLocks noGrp="1"/>
          </p:cNvSpPr>
          <p:nvPr>
            <p:ph type="sldNum" sz="quarter" idx="2"/>
          </p:nvPr>
        </p:nvSpPr>
        <p:spPr>
          <a:xfrm>
            <a:off x="11808069" y="6468780"/>
            <a:ext cx="259530"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237" name="Content Placeholder 10"/>
          <p:cNvSpPr txBox="1">
            <a:spLocks noGrp="1"/>
          </p:cNvSpPr>
          <p:nvPr>
            <p:ph type="body" idx="1"/>
          </p:nvPr>
        </p:nvSpPr>
        <p:spPr>
          <a:xfrm>
            <a:off x="731519" y="1670444"/>
            <a:ext cx="11209470" cy="4071451"/>
          </a:xfrm>
          <a:prstGeom prst="rect">
            <a:avLst/>
          </a:prstGeom>
        </p:spPr>
        <p:txBody>
          <a:bodyPr numCol="2">
            <a:normAutofit lnSpcReduction="10000"/>
          </a:bodyPr>
          <a:lstStyle/>
          <a:p>
            <a:pPr marL="85953" indent="-85953" defTabSz="859536">
              <a:spcBef>
                <a:spcPts val="0"/>
              </a:spcBef>
              <a:defRPr sz="1316" b="1">
                <a:solidFill>
                  <a:srgbClr val="F7931D"/>
                </a:solidFill>
                <a:latin typeface="Antonio"/>
                <a:ea typeface="Antonio"/>
                <a:cs typeface="Antonio"/>
                <a:sym typeface="Antonio"/>
              </a:defRPr>
            </a:pPr>
            <a:r>
              <a:t>SESSION 1</a:t>
            </a:r>
          </a:p>
          <a:p>
            <a:pPr marL="85953" indent="-85953" defTabSz="859536">
              <a:spcBef>
                <a:spcPts val="1100"/>
              </a:spcBef>
              <a:defRPr sz="1879" b="1">
                <a:solidFill>
                  <a:srgbClr val="094255"/>
                </a:solidFill>
              </a:defRPr>
            </a:pPr>
            <a:r>
              <a:t>Program Introduction</a:t>
            </a:r>
          </a:p>
          <a:p>
            <a:pPr marL="85953" indent="-85953" defTabSz="859536">
              <a:spcBef>
                <a:spcPts val="0"/>
              </a:spcBef>
              <a:defRPr sz="1316" b="1">
                <a:solidFill>
                  <a:srgbClr val="F7931D"/>
                </a:solidFill>
                <a:latin typeface="Antonio"/>
                <a:ea typeface="Antonio"/>
                <a:cs typeface="Antonio"/>
                <a:sym typeface="Antonio"/>
              </a:defRPr>
            </a:pPr>
            <a:r>
              <a:t>SESSION 2</a:t>
            </a:r>
          </a:p>
          <a:p>
            <a:pPr marL="85953" indent="-85953" defTabSz="859536">
              <a:spcBef>
                <a:spcPts val="1100"/>
              </a:spcBef>
              <a:defRPr sz="1879" b="1" spc="-94">
                <a:solidFill>
                  <a:srgbClr val="094255"/>
                </a:solidFill>
              </a:defRPr>
            </a:pPr>
            <a:r>
              <a:t>Budgeting, Forecasting &amp; Financial Reporting</a:t>
            </a:r>
          </a:p>
          <a:p>
            <a:pPr marL="85953" indent="-85953" defTabSz="859536">
              <a:spcBef>
                <a:spcPts val="0"/>
              </a:spcBef>
              <a:defRPr sz="1316" b="1">
                <a:solidFill>
                  <a:srgbClr val="F7931D"/>
                </a:solidFill>
                <a:latin typeface="Antonio"/>
                <a:ea typeface="Antonio"/>
                <a:cs typeface="Antonio"/>
                <a:sym typeface="Antonio"/>
              </a:defRPr>
            </a:pPr>
            <a:r>
              <a:t>SESSION 3</a:t>
            </a:r>
          </a:p>
          <a:p>
            <a:pPr marL="85953" indent="-85953" defTabSz="859536">
              <a:spcBef>
                <a:spcPts val="1100"/>
              </a:spcBef>
              <a:defRPr sz="1879" b="1">
                <a:solidFill>
                  <a:srgbClr val="094255"/>
                </a:solidFill>
              </a:defRPr>
            </a:pPr>
            <a:r>
              <a:t>What do we want from a CFO?</a:t>
            </a:r>
          </a:p>
          <a:p>
            <a:pPr marL="85953" indent="-85953" defTabSz="859536">
              <a:spcBef>
                <a:spcPts val="0"/>
              </a:spcBef>
              <a:defRPr sz="1316" b="1">
                <a:solidFill>
                  <a:srgbClr val="F7931D"/>
                </a:solidFill>
                <a:latin typeface="Antonio"/>
                <a:ea typeface="Antonio"/>
                <a:cs typeface="Antonio"/>
                <a:sym typeface="Antonio"/>
              </a:defRPr>
            </a:pPr>
            <a:r>
              <a:t>SESSION 4</a:t>
            </a:r>
          </a:p>
          <a:p>
            <a:pPr marL="85953" indent="-85953" defTabSz="859536">
              <a:spcBef>
                <a:spcPts val="1100"/>
              </a:spcBef>
              <a:defRPr sz="1879" b="1">
                <a:solidFill>
                  <a:srgbClr val="094255"/>
                </a:solidFill>
              </a:defRPr>
            </a:pPr>
            <a:r>
              <a:t>Capital Sources, Debt &amp; Equity</a:t>
            </a:r>
          </a:p>
          <a:p>
            <a:pPr marL="85953" indent="-85953" defTabSz="859536">
              <a:spcBef>
                <a:spcPts val="0"/>
              </a:spcBef>
              <a:defRPr sz="1316" b="1">
                <a:solidFill>
                  <a:srgbClr val="F7931D"/>
                </a:solidFill>
                <a:latin typeface="Antonio"/>
                <a:ea typeface="Antonio"/>
                <a:cs typeface="Antonio"/>
                <a:sym typeface="Antonio"/>
              </a:defRPr>
            </a:pPr>
            <a:r>
              <a:t>SESSION 5</a:t>
            </a:r>
          </a:p>
          <a:p>
            <a:pPr marL="85953" indent="-85953" defTabSz="859536">
              <a:spcBef>
                <a:spcPts val="1100"/>
              </a:spcBef>
              <a:defRPr sz="1879" b="1">
                <a:solidFill>
                  <a:srgbClr val="094255"/>
                </a:solidFill>
              </a:defRPr>
            </a:pPr>
            <a:r>
              <a:t>Audit &amp; Tax</a:t>
            </a:r>
          </a:p>
          <a:p>
            <a:pPr marL="85953" indent="-85953" defTabSz="859536">
              <a:spcBef>
                <a:spcPts val="0"/>
              </a:spcBef>
              <a:defRPr sz="1316" b="1">
                <a:solidFill>
                  <a:srgbClr val="F7931D"/>
                </a:solidFill>
                <a:latin typeface="Antonio"/>
                <a:ea typeface="Antonio"/>
                <a:cs typeface="Antonio"/>
                <a:sym typeface="Antonio"/>
              </a:defRPr>
            </a:pPr>
            <a:r>
              <a:t>SESSION 6</a:t>
            </a:r>
          </a:p>
          <a:p>
            <a:pPr marL="85953" indent="-85953" defTabSz="859536">
              <a:spcBef>
                <a:spcPts val="1100"/>
              </a:spcBef>
              <a:defRPr sz="1879" b="1">
                <a:solidFill>
                  <a:srgbClr val="094255"/>
                </a:solidFill>
              </a:defRPr>
            </a:pPr>
            <a:r>
              <a:t>Executive Leadership</a:t>
            </a:r>
            <a:endParaRPr sz="1316">
              <a:solidFill>
                <a:srgbClr val="F7931D"/>
              </a:solidFill>
              <a:latin typeface="Antonio"/>
              <a:ea typeface="Antonio"/>
              <a:cs typeface="Antonio"/>
              <a:sym typeface="Antonio"/>
            </a:endParaRPr>
          </a:p>
          <a:p>
            <a:pPr marL="85953" indent="-85953" defTabSz="859536">
              <a:spcBef>
                <a:spcPts val="0"/>
              </a:spcBef>
              <a:defRPr sz="1316" b="1">
                <a:solidFill>
                  <a:srgbClr val="F7931D"/>
                </a:solidFill>
                <a:latin typeface="Antonio"/>
                <a:ea typeface="Antonio"/>
                <a:cs typeface="Antonio"/>
                <a:sym typeface="Antonio"/>
              </a:defRPr>
            </a:pPr>
            <a:endParaRPr sz="1316">
              <a:solidFill>
                <a:srgbClr val="F7931D"/>
              </a:solidFill>
              <a:latin typeface="Antonio"/>
              <a:ea typeface="Antonio"/>
              <a:cs typeface="Antonio"/>
              <a:sym typeface="Antonio"/>
            </a:endParaRPr>
          </a:p>
          <a:p>
            <a:pPr marL="0" indent="0" defTabSz="859536">
              <a:spcBef>
                <a:spcPts val="0"/>
              </a:spcBef>
              <a:buSzTx/>
              <a:buNone/>
              <a:defRPr sz="1316" b="1">
                <a:solidFill>
                  <a:srgbClr val="F7931D"/>
                </a:solidFill>
                <a:latin typeface="Antonio"/>
                <a:ea typeface="Antonio"/>
                <a:cs typeface="Antonio"/>
                <a:sym typeface="Antonio"/>
              </a:defRPr>
            </a:pPr>
            <a:endParaRPr sz="1316">
              <a:solidFill>
                <a:srgbClr val="F7931D"/>
              </a:solidFill>
              <a:latin typeface="Antonio"/>
              <a:ea typeface="Antonio"/>
              <a:cs typeface="Antonio"/>
              <a:sym typeface="Antonio"/>
            </a:endParaRPr>
          </a:p>
          <a:p>
            <a:pPr marL="0" indent="0" defTabSz="859536">
              <a:spcBef>
                <a:spcPts val="0"/>
              </a:spcBef>
              <a:buSzTx/>
              <a:buNone/>
              <a:defRPr sz="1316" b="1">
                <a:solidFill>
                  <a:srgbClr val="F7931D"/>
                </a:solidFill>
                <a:latin typeface="Antonio"/>
                <a:ea typeface="Antonio"/>
                <a:cs typeface="Antonio"/>
                <a:sym typeface="Antonio"/>
              </a:defRPr>
            </a:pPr>
            <a:endParaRPr sz="1316">
              <a:solidFill>
                <a:srgbClr val="F7931D"/>
              </a:solidFill>
              <a:latin typeface="Antonio"/>
              <a:ea typeface="Antonio"/>
              <a:cs typeface="Antonio"/>
              <a:sym typeface="Antonio"/>
            </a:endParaRPr>
          </a:p>
          <a:p>
            <a:pPr marL="0" indent="85953" defTabSz="859536">
              <a:spcBef>
                <a:spcPts val="0"/>
              </a:spcBef>
              <a:buSzTx/>
              <a:buNone/>
              <a:defRPr sz="1316" b="1">
                <a:solidFill>
                  <a:srgbClr val="F7931D"/>
                </a:solidFill>
                <a:latin typeface="Antonio"/>
                <a:ea typeface="Antonio"/>
                <a:cs typeface="Antonio"/>
                <a:sym typeface="Antonio"/>
              </a:defRPr>
            </a:pPr>
            <a:r>
              <a:t>SESSION 7</a:t>
            </a:r>
          </a:p>
          <a:p>
            <a:pPr marL="85953" indent="-85953" defTabSz="859536">
              <a:spcBef>
                <a:spcPts val="1100"/>
              </a:spcBef>
              <a:defRPr sz="1879" b="1">
                <a:solidFill>
                  <a:srgbClr val="094255"/>
                </a:solidFill>
              </a:defRPr>
            </a:pPr>
            <a:r>
              <a:t>Indirect Rates &amp; Pricing Strategy</a:t>
            </a:r>
          </a:p>
          <a:p>
            <a:pPr marL="85953" indent="-85953" defTabSz="859536">
              <a:spcBef>
                <a:spcPts val="0"/>
              </a:spcBef>
              <a:defRPr sz="1316" b="1">
                <a:solidFill>
                  <a:srgbClr val="F7931D"/>
                </a:solidFill>
                <a:latin typeface="Antonio"/>
                <a:ea typeface="Antonio"/>
                <a:cs typeface="Antonio"/>
                <a:sym typeface="Antonio"/>
              </a:defRPr>
            </a:pPr>
            <a:r>
              <a:t>SESSION 8</a:t>
            </a:r>
          </a:p>
          <a:p>
            <a:pPr marL="85953" indent="-85953" defTabSz="859536">
              <a:spcBef>
                <a:spcPts val="1100"/>
              </a:spcBef>
              <a:defRPr sz="1879" b="1">
                <a:solidFill>
                  <a:srgbClr val="094255"/>
                </a:solidFill>
              </a:defRPr>
            </a:pPr>
            <a:r>
              <a:t>Buy &amp; Sell Side M&amp;A</a:t>
            </a:r>
            <a:endParaRPr sz="1316">
              <a:solidFill>
                <a:srgbClr val="F7931D"/>
              </a:solidFill>
              <a:latin typeface="Antonio"/>
              <a:ea typeface="Antonio"/>
              <a:cs typeface="Antonio"/>
              <a:sym typeface="Antonio"/>
            </a:endParaRPr>
          </a:p>
          <a:p>
            <a:pPr marL="85953" indent="-85953" defTabSz="859536">
              <a:spcBef>
                <a:spcPts val="0"/>
              </a:spcBef>
              <a:defRPr sz="1316" b="1">
                <a:solidFill>
                  <a:srgbClr val="F7931D"/>
                </a:solidFill>
                <a:latin typeface="Antonio"/>
                <a:ea typeface="Antonio"/>
                <a:cs typeface="Antonio"/>
                <a:sym typeface="Antonio"/>
              </a:defRPr>
            </a:pPr>
            <a:r>
              <a:t>SESSION 9</a:t>
            </a:r>
          </a:p>
          <a:p>
            <a:pPr marL="85953" indent="-85953" defTabSz="859536">
              <a:spcBef>
                <a:spcPts val="1100"/>
              </a:spcBef>
              <a:defRPr sz="1879" b="1" spc="-94">
                <a:solidFill>
                  <a:srgbClr val="094255"/>
                </a:solidFill>
              </a:defRPr>
            </a:pPr>
            <a:r>
              <a:t>Communication, Team Building &amp; Accountability</a:t>
            </a:r>
          </a:p>
          <a:p>
            <a:pPr marL="85953" indent="-85953" defTabSz="859536">
              <a:spcBef>
                <a:spcPts val="0"/>
              </a:spcBef>
              <a:defRPr sz="1316" b="1">
                <a:solidFill>
                  <a:srgbClr val="F7931D"/>
                </a:solidFill>
                <a:latin typeface="Antonio"/>
                <a:ea typeface="Antonio"/>
                <a:cs typeface="Antonio"/>
                <a:sym typeface="Antonio"/>
              </a:defRPr>
            </a:pPr>
            <a:r>
              <a:t>SESSION 10</a:t>
            </a:r>
          </a:p>
          <a:p>
            <a:pPr marL="85953" indent="-85953" defTabSz="859536">
              <a:spcBef>
                <a:spcPts val="1100"/>
              </a:spcBef>
              <a:defRPr sz="1879" b="1">
                <a:solidFill>
                  <a:srgbClr val="094255"/>
                </a:solidFill>
              </a:defRPr>
            </a:pPr>
            <a:r>
              <a:t>CFO Oversight Areas &amp; Continuing Education</a:t>
            </a:r>
          </a:p>
          <a:p>
            <a:pPr marL="85953" indent="-85953" defTabSz="859536">
              <a:spcBef>
                <a:spcPts val="0"/>
              </a:spcBef>
              <a:defRPr sz="1316" b="1">
                <a:solidFill>
                  <a:srgbClr val="F7931D"/>
                </a:solidFill>
                <a:latin typeface="Antonio"/>
                <a:ea typeface="Antonio"/>
                <a:cs typeface="Antonio"/>
                <a:sym typeface="Antonio"/>
              </a:defRPr>
            </a:pPr>
            <a:r>
              <a:t>SESSION 11</a:t>
            </a:r>
          </a:p>
          <a:p>
            <a:pPr marL="85953" indent="-85953" defTabSz="859536">
              <a:spcBef>
                <a:spcPts val="1100"/>
              </a:spcBef>
              <a:defRPr sz="1879" b="1">
                <a:solidFill>
                  <a:srgbClr val="094255"/>
                </a:solidFill>
              </a:defRPr>
            </a:pPr>
            <a:r>
              <a:t>Strategy</a:t>
            </a:r>
          </a:p>
          <a:p>
            <a:pPr marL="85953" indent="-85953" defTabSz="859536">
              <a:spcBef>
                <a:spcPts val="0"/>
              </a:spcBef>
              <a:defRPr sz="1316" b="1">
                <a:solidFill>
                  <a:srgbClr val="F7931D"/>
                </a:solidFill>
                <a:latin typeface="Antonio"/>
                <a:ea typeface="Antonio"/>
                <a:cs typeface="Antonio"/>
                <a:sym typeface="Antonio"/>
              </a:defRPr>
            </a:pPr>
            <a:r>
              <a:t>SESSION 12</a:t>
            </a:r>
          </a:p>
          <a:p>
            <a:pPr marL="85953" indent="-85953" defTabSz="859536">
              <a:spcBef>
                <a:spcPts val="1100"/>
              </a:spcBef>
              <a:defRPr sz="1879" b="1">
                <a:solidFill>
                  <a:srgbClr val="094255"/>
                </a:solidFill>
              </a:defRPr>
            </a:pPr>
            <a:r>
              <a:t>Program Recap-Capstone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itle 1"/>
          <p:cNvSpPr txBox="1">
            <a:spLocks noGrp="1"/>
          </p:cNvSpPr>
          <p:nvPr>
            <p:ph type="title"/>
          </p:nvPr>
        </p:nvSpPr>
        <p:spPr>
          <a:xfrm>
            <a:off x="3717978" y="1211022"/>
            <a:ext cx="7479015" cy="828420"/>
          </a:xfrm>
          <a:prstGeom prst="rect">
            <a:avLst/>
          </a:prstGeom>
        </p:spPr>
        <p:txBody>
          <a:bodyPr>
            <a:normAutofit fontScale="90000"/>
          </a:bodyPr>
          <a:lstStyle/>
          <a:p>
            <a:pPr defTabSz="365760">
              <a:defRPr sz="1440" spc="-40"/>
            </a:pPr>
            <a:br>
              <a:rPr dirty="0"/>
            </a:br>
            <a:br>
              <a:rPr dirty="0"/>
            </a:br>
            <a:br>
              <a:rPr dirty="0"/>
            </a:br>
            <a:r>
              <a:rPr dirty="0"/>
              <a:t> </a:t>
            </a:r>
            <a:r>
              <a:rPr sz="2200" dirty="0"/>
              <a:t>Session 7 – December 15, 2021</a:t>
            </a:r>
          </a:p>
        </p:txBody>
      </p:sp>
      <p:sp>
        <p:nvSpPr>
          <p:cNvPr id="240" name="Slide Number Placeholder 2"/>
          <p:cNvSpPr txBox="1">
            <a:spLocks noGrp="1"/>
          </p:cNvSpPr>
          <p:nvPr>
            <p:ph type="sldNum" sz="quarter" idx="2"/>
          </p:nvPr>
        </p:nvSpPr>
        <p:spPr>
          <a:xfrm>
            <a:off x="11808069" y="6468780"/>
            <a:ext cx="259530"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pic>
        <p:nvPicPr>
          <p:cNvPr id="241" name="Picture 14" descr="Picture 14"/>
          <p:cNvPicPr>
            <a:picLocks noChangeAspect="1"/>
          </p:cNvPicPr>
          <p:nvPr/>
        </p:nvPicPr>
        <p:blipFill>
          <a:blip r:embed="rId3"/>
          <a:stretch>
            <a:fillRect/>
          </a:stretch>
        </p:blipFill>
        <p:spPr>
          <a:xfrm>
            <a:off x="5014112" y="3956604"/>
            <a:ext cx="1772676" cy="2094979"/>
          </a:xfrm>
          <a:prstGeom prst="rect">
            <a:avLst/>
          </a:prstGeom>
          <a:ln w="12700">
            <a:miter lim="400000"/>
          </a:ln>
        </p:spPr>
      </p:pic>
      <p:sp>
        <p:nvSpPr>
          <p:cNvPr id="242" name="Content Placeholder 2"/>
          <p:cNvSpPr txBox="1"/>
          <p:nvPr/>
        </p:nvSpPr>
        <p:spPr>
          <a:xfrm>
            <a:off x="3697106" y="2196331"/>
            <a:ext cx="6941069" cy="992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lvl="3" indent="65836" defTabSz="658368">
              <a:lnSpc>
                <a:spcPct val="72000"/>
              </a:lnSpc>
              <a:spcBef>
                <a:spcPts val="800"/>
              </a:spcBef>
              <a:defRPr sz="2304" b="1">
                <a:solidFill>
                  <a:srgbClr val="074356"/>
                </a:solidFill>
                <a:latin typeface="Roboto"/>
                <a:ea typeface="Roboto"/>
                <a:cs typeface="Roboto"/>
                <a:sym typeface="Roboto"/>
              </a:defRPr>
            </a:pPr>
            <a:r>
              <a:rPr dirty="0"/>
              <a:t>Indirect Rates and Pricing Strategy</a:t>
            </a:r>
            <a:r>
              <a:rPr sz="720" dirty="0"/>
              <a:t>’</a:t>
            </a:r>
            <a:endParaRPr sz="360" dirty="0"/>
          </a:p>
          <a:p>
            <a:pPr lvl="3" indent="65836" defTabSz="658368">
              <a:lnSpc>
                <a:spcPct val="72000"/>
              </a:lnSpc>
              <a:spcBef>
                <a:spcPts val="800"/>
              </a:spcBef>
              <a:defRPr sz="2016" b="1">
                <a:solidFill>
                  <a:srgbClr val="074356"/>
                </a:solidFill>
                <a:latin typeface="Roboto"/>
                <a:ea typeface="Roboto"/>
                <a:cs typeface="Roboto"/>
                <a:sym typeface="Roboto"/>
              </a:defRPr>
            </a:pPr>
            <a:r>
              <a:rPr dirty="0"/>
              <a:t>Gordon Foster</a:t>
            </a:r>
            <a:endParaRPr sz="360" dirty="0"/>
          </a:p>
          <a:p>
            <a:pPr lvl="4" indent="65836" defTabSz="658368">
              <a:lnSpc>
                <a:spcPct val="72000"/>
              </a:lnSpc>
              <a:spcBef>
                <a:spcPts val="200"/>
              </a:spcBef>
              <a:defRPr sz="2016" b="1">
                <a:solidFill>
                  <a:srgbClr val="F7931D"/>
                </a:solidFill>
                <a:latin typeface="Antonio"/>
                <a:ea typeface="Antonio"/>
                <a:cs typeface="Antonio"/>
                <a:sym typeface="Antonio"/>
              </a:defRPr>
            </a:pPr>
            <a:r>
              <a:rPr dirty="0"/>
              <a:t>CFO, Serco North America</a:t>
            </a:r>
            <a:endParaRPr sz="216" dirty="0"/>
          </a:p>
        </p:txBody>
      </p:sp>
      <p:pic>
        <p:nvPicPr>
          <p:cNvPr id="243" name="Content Placeholder 5"/>
          <p:cNvPicPr>
            <a:picLocks noChangeAspect="1"/>
          </p:cNvPicPr>
          <p:nvPr/>
        </p:nvPicPr>
        <p:blipFill>
          <a:blip r:embed="rId4">
            <a:extLst>
              <a:ext uri="{28A0092B-C50C-407E-A947-70E740481C1C}">
                <a14:useLocalDpi xmlns:a14="http://schemas.microsoft.com/office/drawing/2010/main" val="0"/>
              </a:ext>
            </a:extLst>
          </a:blip>
          <a:srcRect l="19268" r="19268"/>
          <a:stretch/>
        </p:blipFill>
        <p:spPr>
          <a:xfrm>
            <a:off x="661777" y="1211022"/>
            <a:ext cx="2617391" cy="2745582"/>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4" y="0"/>
                  <a:pt x="0" y="4835"/>
                  <a:pt x="0" y="10800"/>
                </a:cubicBezTo>
                <a:cubicBezTo>
                  <a:pt x="0" y="16765"/>
                  <a:pt x="4834" y="21600"/>
                  <a:pt x="10798" y="21600"/>
                </a:cubicBezTo>
                <a:cubicBezTo>
                  <a:pt x="16763" y="21600"/>
                  <a:pt x="21600" y="16765"/>
                  <a:pt x="21600" y="10800"/>
                </a:cubicBezTo>
                <a:cubicBezTo>
                  <a:pt x="21600" y="4835"/>
                  <a:pt x="16763" y="0"/>
                  <a:pt x="10798" y="0"/>
                </a:cubicBezTo>
                <a:close/>
              </a:path>
            </a:pathLst>
          </a:custGeom>
          <a:ln w="53975" cap="rnd">
            <a:solidFill>
              <a:srgbClr val="074356"/>
            </a:solidFill>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ounded Rectangle 11"/>
          <p:cNvSpPr/>
          <p:nvPr/>
        </p:nvSpPr>
        <p:spPr>
          <a:xfrm>
            <a:off x="900955" y="674123"/>
            <a:ext cx="4219951" cy="572320"/>
          </a:xfrm>
          <a:prstGeom prst="roundRect">
            <a:avLst>
              <a:gd name="adj" fmla="val 10065"/>
            </a:avLst>
          </a:prstGeom>
          <a:solidFill>
            <a:srgbClr val="074356"/>
          </a:solidFill>
          <a:ln w="12700">
            <a:miter lim="400000"/>
          </a:ln>
        </p:spPr>
        <p:txBody>
          <a:bodyPr lIns="45719" rIns="45719" anchor="ctr"/>
          <a:lstStyle/>
          <a:p>
            <a:pPr algn="ctr">
              <a:defRPr>
                <a:solidFill>
                  <a:schemeClr val="accent5"/>
                </a:solidFill>
              </a:defRPr>
            </a:pPr>
            <a:endParaRPr dirty="0"/>
          </a:p>
        </p:txBody>
      </p:sp>
      <p:sp>
        <p:nvSpPr>
          <p:cNvPr id="221" name="Title 1"/>
          <p:cNvSpPr txBox="1">
            <a:spLocks noGrp="1"/>
          </p:cNvSpPr>
          <p:nvPr>
            <p:ph type="title"/>
          </p:nvPr>
        </p:nvSpPr>
        <p:spPr>
          <a:xfrm>
            <a:off x="915656" y="-204315"/>
            <a:ext cx="10058401" cy="1450758"/>
          </a:xfrm>
          <a:prstGeom prst="rect">
            <a:avLst/>
          </a:prstGeom>
        </p:spPr>
        <p:txBody>
          <a:bodyPr/>
          <a:lstStyle>
            <a:lvl1pPr>
              <a:defRPr spc="-100"/>
            </a:lvl1pPr>
          </a:lstStyle>
          <a:p>
            <a:r>
              <a:rPr dirty="0"/>
              <a:t>Mentor Case Study </a:t>
            </a:r>
          </a:p>
        </p:txBody>
      </p:sp>
      <p:sp>
        <p:nvSpPr>
          <p:cNvPr id="222" name="Content Placeholder 4"/>
          <p:cNvSpPr txBox="1">
            <a:spLocks noGrp="1"/>
          </p:cNvSpPr>
          <p:nvPr>
            <p:ph type="body" sz="half" idx="1"/>
          </p:nvPr>
        </p:nvSpPr>
        <p:spPr>
          <a:xfrm>
            <a:off x="6757416" y="1693037"/>
            <a:ext cx="4443985" cy="4023360"/>
          </a:xfrm>
          <a:prstGeom prst="rect">
            <a:avLst/>
          </a:prstGeom>
        </p:spPr>
        <p:txBody>
          <a:bodyPr/>
          <a:lstStyle/>
          <a:p>
            <a:endParaRPr/>
          </a:p>
        </p:txBody>
      </p:sp>
      <p:sp>
        <p:nvSpPr>
          <p:cNvPr id="223" name="Content Placeholder 9"/>
          <p:cNvSpPr txBox="1"/>
          <p:nvPr/>
        </p:nvSpPr>
        <p:spPr>
          <a:xfrm>
            <a:off x="900955" y="1904231"/>
            <a:ext cx="4533630" cy="3931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514350" indent="-514350" defTabSz="914400">
              <a:spcBef>
                <a:spcPts val="1200"/>
              </a:spcBef>
              <a:buClr>
                <a:schemeClr val="accent1"/>
              </a:buClr>
              <a:buSzPct val="100000"/>
              <a:buAutoNum type="arabicPeriod"/>
              <a:defRPr sz="2600">
                <a:solidFill>
                  <a:schemeClr val="accent5"/>
                </a:solidFill>
                <a:latin typeface="Roboto Medium"/>
                <a:ea typeface="Roboto Medium"/>
                <a:cs typeface="Roboto Medium"/>
                <a:sym typeface="Roboto Medium"/>
              </a:defRPr>
            </a:pPr>
            <a:r>
              <a:t>My first CFO role</a:t>
            </a:r>
          </a:p>
          <a:p>
            <a:pPr marL="514350" indent="-514350" defTabSz="914400">
              <a:spcBef>
                <a:spcPts val="1200"/>
              </a:spcBef>
              <a:buClr>
                <a:schemeClr val="accent1"/>
              </a:buClr>
              <a:buSzPct val="100000"/>
              <a:buAutoNum type="arabicPeriod"/>
              <a:defRPr sz="2600">
                <a:solidFill>
                  <a:schemeClr val="accent5"/>
                </a:solidFill>
                <a:latin typeface="Roboto Medium"/>
                <a:ea typeface="Roboto Medium"/>
                <a:cs typeface="Roboto Medium"/>
                <a:sym typeface="Roboto Medium"/>
              </a:defRPr>
            </a:pPr>
            <a:r>
              <a:t>Challenges I faced</a:t>
            </a:r>
          </a:p>
          <a:p>
            <a:pPr marL="514350" indent="-514350" defTabSz="914400">
              <a:spcBef>
                <a:spcPts val="1200"/>
              </a:spcBef>
              <a:buClr>
                <a:schemeClr val="accent1"/>
              </a:buClr>
              <a:buSzPct val="100000"/>
              <a:buAutoNum type="arabicPeriod"/>
              <a:defRPr sz="2600">
                <a:solidFill>
                  <a:schemeClr val="accent5"/>
                </a:solidFill>
                <a:latin typeface="Roboto Medium"/>
                <a:ea typeface="Roboto Medium"/>
                <a:cs typeface="Roboto Medium"/>
                <a:sym typeface="Roboto Medium"/>
              </a:defRPr>
            </a:pPr>
            <a:r>
              <a:t>Things that surprised me</a:t>
            </a:r>
          </a:p>
          <a:p>
            <a:pPr marL="514350" indent="-514350" defTabSz="914400">
              <a:spcBef>
                <a:spcPts val="1200"/>
              </a:spcBef>
              <a:buClr>
                <a:schemeClr val="accent1"/>
              </a:buClr>
              <a:buSzPct val="100000"/>
              <a:buAutoNum type="arabicPeriod"/>
              <a:defRPr sz="2600">
                <a:solidFill>
                  <a:schemeClr val="accent5"/>
                </a:solidFill>
                <a:latin typeface="Roboto Medium"/>
                <a:ea typeface="Roboto Medium"/>
                <a:cs typeface="Roboto Medium"/>
                <a:sym typeface="Roboto Medium"/>
              </a:defRPr>
            </a:pPr>
            <a:r>
              <a:t>How I succeeded</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ounded Rectangle 11"/>
          <p:cNvSpPr/>
          <p:nvPr/>
        </p:nvSpPr>
        <p:spPr>
          <a:xfrm>
            <a:off x="913909" y="661012"/>
            <a:ext cx="4219951" cy="572320"/>
          </a:xfrm>
          <a:prstGeom prst="roundRect">
            <a:avLst>
              <a:gd name="adj" fmla="val 10065"/>
            </a:avLst>
          </a:prstGeom>
          <a:solidFill>
            <a:srgbClr val="074356"/>
          </a:solidFill>
          <a:ln w="12700">
            <a:miter lim="400000"/>
          </a:ln>
        </p:spPr>
        <p:txBody>
          <a:bodyPr lIns="45719" rIns="45719" anchor="ctr"/>
          <a:lstStyle/>
          <a:p>
            <a:pPr algn="ctr">
              <a:defRPr>
                <a:solidFill>
                  <a:schemeClr val="accent5"/>
                </a:solidFill>
              </a:defRPr>
            </a:pPr>
            <a:endParaRPr/>
          </a:p>
        </p:txBody>
      </p:sp>
      <p:sp>
        <p:nvSpPr>
          <p:cNvPr id="226" name="Title 1"/>
          <p:cNvSpPr txBox="1">
            <a:spLocks noGrp="1"/>
          </p:cNvSpPr>
          <p:nvPr>
            <p:ph type="title"/>
          </p:nvPr>
        </p:nvSpPr>
        <p:spPr>
          <a:xfrm>
            <a:off x="915656" y="-204315"/>
            <a:ext cx="10058401" cy="1450758"/>
          </a:xfrm>
          <a:prstGeom prst="rect">
            <a:avLst/>
          </a:prstGeom>
        </p:spPr>
        <p:txBody>
          <a:bodyPr/>
          <a:lstStyle>
            <a:lvl1pPr>
              <a:defRPr spc="-100"/>
            </a:lvl1pPr>
          </a:lstStyle>
          <a:p>
            <a:r>
              <a:t>Mentor Case Study 2</a:t>
            </a:r>
          </a:p>
        </p:txBody>
      </p:sp>
      <p:sp>
        <p:nvSpPr>
          <p:cNvPr id="227" name="Content Placeholder 4"/>
          <p:cNvSpPr txBox="1">
            <a:spLocks noGrp="1"/>
          </p:cNvSpPr>
          <p:nvPr>
            <p:ph type="body" sz="half" idx="1"/>
          </p:nvPr>
        </p:nvSpPr>
        <p:spPr>
          <a:xfrm>
            <a:off x="6757416" y="1693037"/>
            <a:ext cx="4443985" cy="4023360"/>
          </a:xfrm>
          <a:prstGeom prst="rect">
            <a:avLst/>
          </a:prstGeom>
        </p:spPr>
        <p:txBody>
          <a:bodyPr/>
          <a:lstStyle/>
          <a:p>
            <a:endParaRPr/>
          </a:p>
        </p:txBody>
      </p:sp>
      <p:sp>
        <p:nvSpPr>
          <p:cNvPr id="228" name="Content Placeholder 9"/>
          <p:cNvSpPr txBox="1"/>
          <p:nvPr/>
        </p:nvSpPr>
        <p:spPr>
          <a:xfrm>
            <a:off x="900955" y="1904231"/>
            <a:ext cx="4533630" cy="3931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514350" indent="-514350" defTabSz="914400">
              <a:spcBef>
                <a:spcPts val="1200"/>
              </a:spcBef>
              <a:buClr>
                <a:schemeClr val="accent1"/>
              </a:buClr>
              <a:buSzPct val="100000"/>
              <a:buAutoNum type="arabicPeriod"/>
              <a:defRPr sz="2600">
                <a:solidFill>
                  <a:schemeClr val="accent5"/>
                </a:solidFill>
                <a:latin typeface="Roboto Medium"/>
                <a:ea typeface="Roboto Medium"/>
                <a:cs typeface="Roboto Medium"/>
                <a:sym typeface="Roboto Medium"/>
              </a:defRPr>
            </a:pPr>
            <a:r>
              <a:t>My first CFO role</a:t>
            </a:r>
          </a:p>
          <a:p>
            <a:pPr marL="514350" indent="-514350" defTabSz="914400">
              <a:spcBef>
                <a:spcPts val="1200"/>
              </a:spcBef>
              <a:buClr>
                <a:schemeClr val="accent1"/>
              </a:buClr>
              <a:buSzPct val="100000"/>
              <a:buAutoNum type="arabicPeriod"/>
              <a:defRPr sz="2600">
                <a:solidFill>
                  <a:schemeClr val="accent5"/>
                </a:solidFill>
                <a:latin typeface="Roboto Medium"/>
                <a:ea typeface="Roboto Medium"/>
                <a:cs typeface="Roboto Medium"/>
                <a:sym typeface="Roboto Medium"/>
              </a:defRPr>
            </a:pPr>
            <a:r>
              <a:t>Challenges I faced</a:t>
            </a:r>
          </a:p>
          <a:p>
            <a:pPr marL="514350" indent="-514350" defTabSz="914400">
              <a:spcBef>
                <a:spcPts val="1200"/>
              </a:spcBef>
              <a:buClr>
                <a:schemeClr val="accent1"/>
              </a:buClr>
              <a:buSzPct val="100000"/>
              <a:buAutoNum type="arabicPeriod"/>
              <a:defRPr sz="2600">
                <a:solidFill>
                  <a:schemeClr val="accent5"/>
                </a:solidFill>
                <a:latin typeface="Roboto Medium"/>
                <a:ea typeface="Roboto Medium"/>
                <a:cs typeface="Roboto Medium"/>
                <a:sym typeface="Roboto Medium"/>
              </a:defRPr>
            </a:pPr>
            <a:r>
              <a:t>Things that surprised me</a:t>
            </a:r>
          </a:p>
          <a:p>
            <a:pPr marL="514350" indent="-514350" defTabSz="914400">
              <a:spcBef>
                <a:spcPts val="1200"/>
              </a:spcBef>
              <a:buClr>
                <a:schemeClr val="accent1"/>
              </a:buClr>
              <a:buSzPct val="100000"/>
              <a:buAutoNum type="arabicPeriod"/>
              <a:defRPr sz="2600">
                <a:solidFill>
                  <a:schemeClr val="accent5"/>
                </a:solidFill>
                <a:latin typeface="Roboto Medium"/>
                <a:ea typeface="Roboto Medium"/>
                <a:cs typeface="Roboto Medium"/>
                <a:sym typeface="Roboto Medium"/>
              </a:defRPr>
            </a:pPr>
            <a:r>
              <a:t>How I succeeded</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Rounded Rectangle 11"/>
          <p:cNvSpPr/>
          <p:nvPr/>
        </p:nvSpPr>
        <p:spPr>
          <a:xfrm>
            <a:off x="913909" y="661012"/>
            <a:ext cx="4219951" cy="572320"/>
          </a:xfrm>
          <a:prstGeom prst="roundRect">
            <a:avLst>
              <a:gd name="adj" fmla="val 10065"/>
            </a:avLst>
          </a:prstGeom>
          <a:solidFill>
            <a:srgbClr val="074356"/>
          </a:solidFill>
          <a:ln w="12700">
            <a:miter lim="400000"/>
          </a:ln>
        </p:spPr>
        <p:txBody>
          <a:bodyPr lIns="45719" rIns="45719" anchor="ctr"/>
          <a:lstStyle/>
          <a:p>
            <a:pPr algn="ctr">
              <a:defRPr>
                <a:solidFill>
                  <a:schemeClr val="accent5"/>
                </a:solidFill>
              </a:defRPr>
            </a:pPr>
            <a:endParaRPr/>
          </a:p>
        </p:txBody>
      </p:sp>
      <p:sp>
        <p:nvSpPr>
          <p:cNvPr id="231" name="Title 1"/>
          <p:cNvSpPr txBox="1">
            <a:spLocks noGrp="1"/>
          </p:cNvSpPr>
          <p:nvPr>
            <p:ph type="title"/>
          </p:nvPr>
        </p:nvSpPr>
        <p:spPr>
          <a:xfrm>
            <a:off x="915656" y="-204315"/>
            <a:ext cx="10058401" cy="1450758"/>
          </a:xfrm>
          <a:prstGeom prst="rect">
            <a:avLst/>
          </a:prstGeom>
        </p:spPr>
        <p:txBody>
          <a:bodyPr/>
          <a:lstStyle>
            <a:lvl1pPr>
              <a:defRPr spc="-100"/>
            </a:lvl1pPr>
          </a:lstStyle>
          <a:p>
            <a:r>
              <a:t>Mentor Case Study 3</a:t>
            </a:r>
          </a:p>
        </p:txBody>
      </p:sp>
      <p:sp>
        <p:nvSpPr>
          <p:cNvPr id="232" name="Content Placeholder 4"/>
          <p:cNvSpPr txBox="1">
            <a:spLocks noGrp="1"/>
          </p:cNvSpPr>
          <p:nvPr>
            <p:ph type="body" sz="half" idx="1"/>
          </p:nvPr>
        </p:nvSpPr>
        <p:spPr>
          <a:xfrm>
            <a:off x="6757416" y="1693037"/>
            <a:ext cx="4443985" cy="4023360"/>
          </a:xfrm>
          <a:prstGeom prst="rect">
            <a:avLst/>
          </a:prstGeom>
        </p:spPr>
        <p:txBody>
          <a:bodyPr/>
          <a:lstStyle/>
          <a:p>
            <a:endParaRPr/>
          </a:p>
        </p:txBody>
      </p:sp>
      <p:sp>
        <p:nvSpPr>
          <p:cNvPr id="233" name="Content Placeholder 9"/>
          <p:cNvSpPr txBox="1"/>
          <p:nvPr/>
        </p:nvSpPr>
        <p:spPr>
          <a:xfrm>
            <a:off x="900955" y="1904231"/>
            <a:ext cx="4533630" cy="3931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514350" indent="-514350" defTabSz="914400">
              <a:spcBef>
                <a:spcPts val="1200"/>
              </a:spcBef>
              <a:buClr>
                <a:schemeClr val="accent1"/>
              </a:buClr>
              <a:buSzPct val="100000"/>
              <a:buAutoNum type="arabicPeriod"/>
              <a:defRPr sz="2600">
                <a:solidFill>
                  <a:schemeClr val="accent5"/>
                </a:solidFill>
                <a:latin typeface="Roboto Medium"/>
                <a:ea typeface="Roboto Medium"/>
                <a:cs typeface="Roboto Medium"/>
                <a:sym typeface="Roboto Medium"/>
              </a:defRPr>
            </a:pPr>
            <a:r>
              <a:t>My first CFO role</a:t>
            </a:r>
          </a:p>
          <a:p>
            <a:pPr marL="514350" indent="-514350" defTabSz="914400">
              <a:spcBef>
                <a:spcPts val="1200"/>
              </a:spcBef>
              <a:buClr>
                <a:schemeClr val="accent1"/>
              </a:buClr>
              <a:buSzPct val="100000"/>
              <a:buAutoNum type="arabicPeriod"/>
              <a:defRPr sz="2600">
                <a:solidFill>
                  <a:schemeClr val="accent5"/>
                </a:solidFill>
                <a:latin typeface="Roboto Medium"/>
                <a:ea typeface="Roboto Medium"/>
                <a:cs typeface="Roboto Medium"/>
                <a:sym typeface="Roboto Medium"/>
              </a:defRPr>
            </a:pPr>
            <a:r>
              <a:t>Challenges I faced</a:t>
            </a:r>
          </a:p>
          <a:p>
            <a:pPr marL="514350" indent="-514350" defTabSz="914400">
              <a:spcBef>
                <a:spcPts val="1200"/>
              </a:spcBef>
              <a:buClr>
                <a:schemeClr val="accent1"/>
              </a:buClr>
              <a:buSzPct val="100000"/>
              <a:buAutoNum type="arabicPeriod"/>
              <a:defRPr sz="2600">
                <a:solidFill>
                  <a:schemeClr val="accent5"/>
                </a:solidFill>
                <a:latin typeface="Roboto Medium"/>
                <a:ea typeface="Roboto Medium"/>
                <a:cs typeface="Roboto Medium"/>
                <a:sym typeface="Roboto Medium"/>
              </a:defRPr>
            </a:pPr>
            <a:r>
              <a:t>Things that surprised me</a:t>
            </a:r>
          </a:p>
          <a:p>
            <a:pPr marL="514350" indent="-514350" defTabSz="914400">
              <a:spcBef>
                <a:spcPts val="1200"/>
              </a:spcBef>
              <a:buClr>
                <a:schemeClr val="accent1"/>
              </a:buClr>
              <a:buSzPct val="100000"/>
              <a:buAutoNum type="arabicPeriod"/>
              <a:defRPr sz="2600">
                <a:solidFill>
                  <a:schemeClr val="accent5"/>
                </a:solidFill>
                <a:latin typeface="Roboto Medium"/>
                <a:ea typeface="Roboto Medium"/>
                <a:cs typeface="Roboto Medium"/>
                <a:sym typeface="Roboto Medium"/>
              </a:defRPr>
            </a:pPr>
            <a:r>
              <a:t>How I succeeded</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xfrm>
            <a:off x="711927" y="175781"/>
            <a:ext cx="10194981" cy="828420"/>
          </a:xfrm>
          <a:prstGeom prst="rect">
            <a:avLst/>
          </a:prstGeom>
        </p:spPr>
        <p:txBody>
          <a:bodyPr/>
          <a:lstStyle>
            <a:lvl1pPr>
              <a:defRPr spc="-100"/>
            </a:lvl1pPr>
          </a:lstStyle>
          <a:p>
            <a:r>
              <a:rPr lang="en-US" dirty="0"/>
              <a:t>What are our Members up to? </a:t>
            </a:r>
            <a:endParaRPr dirty="0"/>
          </a:p>
        </p:txBody>
      </p:sp>
      <p:sp>
        <p:nvSpPr>
          <p:cNvPr id="173" name="Slide Number Placeholder 3"/>
          <p:cNvSpPr txBox="1">
            <a:spLocks noGrp="1"/>
          </p:cNvSpPr>
          <p:nvPr>
            <p:ph type="sldNum" sz="quarter" idx="2"/>
          </p:nvPr>
        </p:nvSpPr>
        <p:spPr>
          <a:xfrm>
            <a:off x="11808069" y="6468780"/>
            <a:ext cx="181835"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174" name="TextBox 8"/>
          <p:cNvSpPr txBox="1"/>
          <p:nvPr/>
        </p:nvSpPr>
        <p:spPr>
          <a:xfrm>
            <a:off x="711927" y="1045030"/>
            <a:ext cx="7644088"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solidFill>
                  <a:srgbClr val="434244"/>
                </a:solidFill>
                <a:latin typeface="Open Sans"/>
                <a:ea typeface="Open Sans"/>
                <a:cs typeface="Open Sans"/>
                <a:sym typeface="Open Sans"/>
              </a:defRPr>
            </a:pPr>
            <a:endParaRPr lang="en-US" dirty="0"/>
          </a:p>
          <a:p>
            <a:pPr>
              <a:defRPr b="1">
                <a:solidFill>
                  <a:srgbClr val="434244"/>
                </a:solidFill>
                <a:latin typeface="Open Sans"/>
                <a:ea typeface="Open Sans"/>
                <a:cs typeface="Open Sans"/>
                <a:sym typeface="Open Sans"/>
              </a:defRPr>
            </a:pPr>
            <a:r>
              <a:rPr lang="en-US" dirty="0"/>
              <a:t>Pearce Lantzy</a:t>
            </a:r>
            <a:endParaRPr dirty="0"/>
          </a:p>
          <a:p>
            <a:pPr>
              <a:defRPr b="1" i="1">
                <a:latin typeface="Open Sans"/>
                <a:ea typeface="Open Sans"/>
                <a:cs typeface="Open Sans"/>
                <a:sym typeface="Open Sans"/>
              </a:defRPr>
            </a:pPr>
            <a:r>
              <a:rPr lang="en-US" dirty="0" err="1"/>
              <a:t>BlueHalo</a:t>
            </a:r>
            <a:endParaRPr dirty="0"/>
          </a:p>
        </p:txBody>
      </p:sp>
      <p:sp>
        <p:nvSpPr>
          <p:cNvPr id="175" name="Content Placeholder 4"/>
          <p:cNvSpPr txBox="1">
            <a:spLocks noGrp="1"/>
          </p:cNvSpPr>
          <p:nvPr>
            <p:ph type="body" idx="1"/>
          </p:nvPr>
        </p:nvSpPr>
        <p:spPr>
          <a:xfrm>
            <a:off x="731521" y="1670445"/>
            <a:ext cx="7735528" cy="4744043"/>
          </a:xfrm>
          <a:prstGeom prst="rect">
            <a:avLst/>
          </a:prstGeom>
        </p:spPr>
        <p:txBody>
          <a:bodyPr/>
          <a:lstStyle>
            <a:lvl1pPr>
              <a:defRPr sz="1800"/>
            </a:lvl1pPr>
          </a:lstStyle>
          <a:p>
            <a:pPr marL="0" indent="0">
              <a:buNone/>
            </a:pPr>
            <a:endParaRPr lang="en-US" sz="3600" dirty="0">
              <a:solidFill>
                <a:schemeClr val="accent2"/>
              </a:solidFill>
              <a:latin typeface="Roboto Black" panose="02000000000000000000" pitchFamily="2" charset="0"/>
              <a:ea typeface="Roboto Black" panose="02000000000000000000" pitchFamily="2" charset="0"/>
            </a:endParaRPr>
          </a:p>
          <a:p>
            <a:pPr marL="0" indent="0">
              <a:buNone/>
            </a:pPr>
            <a:r>
              <a:rPr lang="en-US" sz="3600" dirty="0">
                <a:solidFill>
                  <a:schemeClr val="accent2"/>
                </a:solidFill>
                <a:latin typeface="Roboto Black" panose="02000000000000000000" pitchFamily="2" charset="0"/>
                <a:ea typeface="Roboto Black" panose="02000000000000000000" pitchFamily="2" charset="0"/>
              </a:rPr>
              <a:t>PROMOTION</a:t>
            </a:r>
          </a:p>
          <a:p>
            <a:endParaRPr lang="en-US" dirty="0"/>
          </a:p>
          <a:p>
            <a:pPr>
              <a:spcBef>
                <a:spcPts val="0"/>
              </a:spcBef>
            </a:pPr>
            <a:r>
              <a:rPr lang="en-US" sz="1800" dirty="0">
                <a:effectLst/>
                <a:latin typeface="Roboto" panose="02000000000000000000" pitchFamily="2" charset="0"/>
                <a:ea typeface="Roboto" panose="02000000000000000000" pitchFamily="2" charset="0"/>
              </a:rPr>
              <a:t>Promoted to VP of Finance from Director of FP&amp;A and Corporate Development in Aug-21. Pearce now leads FP&amp;A, treasury, revenue recognition, and pricing. </a:t>
            </a:r>
          </a:p>
          <a:p>
            <a:pPr marL="0" marR="0">
              <a:spcBef>
                <a:spcPts val="0"/>
              </a:spcBef>
              <a:spcAft>
                <a:spcPts val="0"/>
              </a:spcAft>
            </a:pPr>
            <a:endParaRPr lang="en-US" dirty="0">
              <a:latin typeface="Roboto" panose="02000000000000000000" pitchFamily="2" charset="0"/>
              <a:ea typeface="Roboto" panose="02000000000000000000" pitchFamily="2" charset="0"/>
            </a:endParaRPr>
          </a:p>
          <a:p>
            <a:pPr>
              <a:spcBef>
                <a:spcPts val="0"/>
              </a:spcBef>
            </a:pPr>
            <a:r>
              <a:rPr lang="en-US" sz="1800" dirty="0">
                <a:effectLst/>
                <a:latin typeface="Roboto" panose="02000000000000000000" pitchFamily="2" charset="0"/>
                <a:ea typeface="Roboto" panose="02000000000000000000" pitchFamily="2" charset="0"/>
              </a:rPr>
              <a:t>Closed 2 acquisitions in September: </a:t>
            </a:r>
          </a:p>
          <a:p>
            <a:pPr>
              <a:spcBef>
                <a:spcPts val="0"/>
              </a:spcBef>
            </a:pPr>
            <a:r>
              <a:rPr lang="en-US" sz="1800" dirty="0">
                <a:effectLst/>
                <a:latin typeface="Roboto" panose="02000000000000000000" pitchFamily="2" charset="0"/>
                <a:ea typeface="Roboto" panose="02000000000000000000" pitchFamily="2" charset="0"/>
              </a:rPr>
              <a:t>DDES and IAI</a:t>
            </a:r>
            <a:endParaRPr dirty="0">
              <a:latin typeface="Roboto" panose="02000000000000000000" pitchFamily="2" charset="0"/>
              <a:ea typeface="Roboto" panose="02000000000000000000" pitchFamily="2" charset="0"/>
            </a:endParaRPr>
          </a:p>
        </p:txBody>
      </p:sp>
      <p:pic>
        <p:nvPicPr>
          <p:cNvPr id="176"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8914958" y="1761491"/>
            <a:ext cx="3121579" cy="3121579"/>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xfrm>
            <a:off x="711927" y="175781"/>
            <a:ext cx="10194981" cy="828420"/>
          </a:xfrm>
          <a:prstGeom prst="rect">
            <a:avLst/>
          </a:prstGeom>
        </p:spPr>
        <p:txBody>
          <a:bodyPr/>
          <a:lstStyle>
            <a:lvl1pPr>
              <a:defRPr spc="-100"/>
            </a:lvl1pPr>
          </a:lstStyle>
          <a:p>
            <a:r>
              <a:rPr lang="en-US" dirty="0"/>
              <a:t>What are our Members up to? </a:t>
            </a:r>
            <a:endParaRPr dirty="0"/>
          </a:p>
        </p:txBody>
      </p:sp>
      <p:sp>
        <p:nvSpPr>
          <p:cNvPr id="173" name="Slide Number Placeholder 3"/>
          <p:cNvSpPr txBox="1">
            <a:spLocks noGrp="1"/>
          </p:cNvSpPr>
          <p:nvPr>
            <p:ph type="sldNum" sz="quarter" idx="2"/>
          </p:nvPr>
        </p:nvSpPr>
        <p:spPr>
          <a:xfrm>
            <a:off x="11808069" y="6468780"/>
            <a:ext cx="181835"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174" name="TextBox 8"/>
          <p:cNvSpPr txBox="1"/>
          <p:nvPr/>
        </p:nvSpPr>
        <p:spPr>
          <a:xfrm>
            <a:off x="711927" y="1045030"/>
            <a:ext cx="764408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solidFill>
                  <a:srgbClr val="434244"/>
                </a:solidFill>
                <a:latin typeface="Open Sans"/>
                <a:ea typeface="Open Sans"/>
                <a:cs typeface="Open Sans"/>
                <a:sym typeface="Open Sans"/>
              </a:defRPr>
            </a:pPr>
            <a:r>
              <a:rPr lang="en-US" dirty="0"/>
              <a:t>Rick Johnson</a:t>
            </a:r>
            <a:endParaRPr dirty="0"/>
          </a:p>
          <a:p>
            <a:pPr>
              <a:defRPr b="1" i="1">
                <a:latin typeface="Open Sans"/>
                <a:ea typeface="Open Sans"/>
                <a:cs typeface="Open Sans"/>
                <a:sym typeface="Open Sans"/>
              </a:defRPr>
            </a:pPr>
            <a:r>
              <a:rPr lang="en-US" dirty="0" err="1"/>
              <a:t>Intellibridge</a:t>
            </a:r>
            <a:endParaRPr dirty="0"/>
          </a:p>
        </p:txBody>
      </p:sp>
      <p:sp>
        <p:nvSpPr>
          <p:cNvPr id="175" name="Content Placeholder 4"/>
          <p:cNvSpPr txBox="1">
            <a:spLocks noGrp="1"/>
          </p:cNvSpPr>
          <p:nvPr>
            <p:ph type="body" idx="1"/>
          </p:nvPr>
        </p:nvSpPr>
        <p:spPr>
          <a:xfrm>
            <a:off x="711927" y="1477539"/>
            <a:ext cx="7754933" cy="5187555"/>
          </a:xfrm>
          <a:prstGeom prst="rect">
            <a:avLst/>
          </a:prstGeom>
        </p:spPr>
        <p:txBody>
          <a:bodyPr>
            <a:normAutofit fontScale="70000" lnSpcReduction="20000"/>
          </a:bodyPr>
          <a:lstStyle>
            <a:lvl1pPr>
              <a:defRPr sz="1800"/>
            </a:lvl1pPr>
          </a:lstStyle>
          <a:p>
            <a:pPr marL="0" indent="0">
              <a:buNone/>
            </a:pPr>
            <a:r>
              <a:rPr lang="en-US" sz="3600" dirty="0">
                <a:solidFill>
                  <a:schemeClr val="accent2"/>
                </a:solidFill>
                <a:latin typeface="Roboto Black" panose="02000000000000000000" pitchFamily="2" charset="0"/>
                <a:ea typeface="Roboto Black" panose="02000000000000000000" pitchFamily="2" charset="0"/>
              </a:rPr>
              <a:t> </a:t>
            </a:r>
          </a:p>
          <a:p>
            <a:pPr marL="0" indent="0">
              <a:buNone/>
            </a:pPr>
            <a:r>
              <a:rPr lang="en-US" sz="5100" dirty="0">
                <a:solidFill>
                  <a:schemeClr val="accent2"/>
                </a:solidFill>
                <a:latin typeface="Roboto Black" panose="02000000000000000000" pitchFamily="2" charset="0"/>
                <a:ea typeface="Roboto Black" panose="02000000000000000000" pitchFamily="2" charset="0"/>
              </a:rPr>
              <a:t>FIRST CFO ROLE!!</a:t>
            </a:r>
          </a:p>
          <a:p>
            <a:pPr algn="l"/>
            <a:r>
              <a:rPr lang="en-US" sz="1900" b="1" i="0" dirty="0" err="1">
                <a:effectLst/>
                <a:latin typeface="Montserrat" panose="00000500000000000000" pitchFamily="2" charset="0"/>
              </a:rPr>
              <a:t>IntelliBridge</a:t>
            </a:r>
            <a:r>
              <a:rPr lang="en-US" sz="1900" b="1" i="0" dirty="0">
                <a:effectLst/>
                <a:latin typeface="Montserrat" panose="00000500000000000000" pitchFamily="2" charset="0"/>
              </a:rPr>
              <a:t> Appoints Rick Johnson as Chief Financial Officer</a:t>
            </a:r>
          </a:p>
          <a:p>
            <a:r>
              <a:rPr lang="en-US" sz="1900" b="1" i="1" dirty="0">
                <a:effectLst/>
              </a:rPr>
              <a:t>McLean, Va. – November 4, 2021 – </a:t>
            </a:r>
            <a:r>
              <a:rPr lang="en-US" sz="1900" i="1" dirty="0" err="1">
                <a:effectLst/>
              </a:rPr>
              <a:t>IntelliBridge</a:t>
            </a:r>
            <a:r>
              <a:rPr lang="en-US" sz="1900" i="1" dirty="0">
                <a:effectLst/>
              </a:rPr>
              <a:t>, a premier partner to homeland security, Federal law enforcement, defense, and civilian agency customers who help solve complex technology, intelligence, and mission support challenges, announced today that it has appointed Rick Johnson to the position of Chief Financial Officer. </a:t>
            </a:r>
            <a:r>
              <a:rPr lang="en-US" sz="1900" i="1" dirty="0" err="1">
                <a:effectLst/>
              </a:rPr>
              <a:t>IntelliBridge</a:t>
            </a:r>
            <a:r>
              <a:rPr lang="en-US" sz="1900" i="1" dirty="0">
                <a:effectLst/>
              </a:rPr>
              <a:t> is a portfolio company of Enlightenment Capital.</a:t>
            </a:r>
          </a:p>
          <a:p>
            <a:r>
              <a:rPr lang="en-US" sz="1900" i="1" dirty="0">
                <a:effectLst/>
              </a:rPr>
              <a:t>As a trusted financial professional with over 20 years of experience, Rick is a proven leader in developing and managing finance and accounting operations. Rick will leverage his expertise in corporate financial analysis, M&amp;A due diligence and integration, and project lifecycle management to lead </a:t>
            </a:r>
            <a:r>
              <a:rPr lang="en-US" sz="1900" i="1" dirty="0" err="1">
                <a:effectLst/>
              </a:rPr>
              <a:t>IntelliBridge</a:t>
            </a:r>
            <a:r>
              <a:rPr lang="en-US" sz="1900" i="1" dirty="0">
                <a:effectLst/>
              </a:rPr>
              <a:t> in achieving its financial goals.</a:t>
            </a:r>
          </a:p>
          <a:p>
            <a:r>
              <a:rPr lang="en-US" sz="1900" i="1" dirty="0">
                <a:effectLst/>
              </a:rPr>
              <a:t>Rick most recently served as Vice President of Finance at </a:t>
            </a:r>
            <a:r>
              <a:rPr lang="en-US" sz="1900" i="1" dirty="0" err="1">
                <a:effectLst/>
              </a:rPr>
              <a:t>Novetta</a:t>
            </a:r>
            <a:r>
              <a:rPr lang="en-US" sz="1900" i="1" dirty="0">
                <a:effectLst/>
              </a:rPr>
              <a:t>, where he was responsible for all aspects of corporate finance, including budgeting, forecasting, buy- and sell-side M&amp;A due diligence, and financial reporting to executive management, the Board of Directors, and other stakeholders of the business. Earlier in his career, Rick successfully led and managed high performing FP&amp;A and project finance teams at Booz Allen Hamilton and BAE Systems.</a:t>
            </a:r>
          </a:p>
          <a:p>
            <a:r>
              <a:rPr lang="en-US" sz="1900" i="1" dirty="0">
                <a:effectLst/>
              </a:rPr>
              <a:t>“We are excited for Rick to join our team,” said Cass Panciocco, CEO of </a:t>
            </a:r>
            <a:r>
              <a:rPr lang="en-US" sz="1900" i="1" dirty="0" err="1">
                <a:effectLst/>
              </a:rPr>
              <a:t>IntelliBridge</a:t>
            </a:r>
            <a:r>
              <a:rPr lang="en-US" sz="1900" i="1" dirty="0">
                <a:effectLst/>
              </a:rPr>
              <a:t>. “His experience in the Federal government services industry will be invaluable as we continue on our growth trajectory. We have a number of important initiatives underway, which will undoubtedly benefit from his insight and leadership.”</a:t>
            </a:r>
          </a:p>
          <a:p>
            <a:r>
              <a:rPr lang="en-US" sz="1900" i="1" dirty="0">
                <a:effectLst/>
              </a:rPr>
              <a:t>“It is an exciting time to become a part of the </a:t>
            </a:r>
            <a:r>
              <a:rPr lang="en-US" sz="1900" i="1" dirty="0" err="1">
                <a:effectLst/>
              </a:rPr>
              <a:t>IntelliBridge</a:t>
            </a:r>
            <a:r>
              <a:rPr lang="en-US" sz="1900" i="1" dirty="0">
                <a:effectLst/>
              </a:rPr>
              <a:t> team,” Rick added. “With its strategic partnership with Enlightenment Capital, </a:t>
            </a:r>
            <a:r>
              <a:rPr lang="en-US" sz="1900" i="1" dirty="0" err="1">
                <a:effectLst/>
              </a:rPr>
              <a:t>IntelliBridge</a:t>
            </a:r>
            <a:r>
              <a:rPr lang="en-US" sz="1900" i="1" dirty="0">
                <a:effectLst/>
              </a:rPr>
              <a:t> has built a solid foundation as a high-growth provider of advanced technologies and mission support to national security customers. I look forward to working with the team to accelerate our growth and continue positioning </a:t>
            </a:r>
            <a:r>
              <a:rPr lang="en-US" sz="1900" i="1" dirty="0" err="1">
                <a:effectLst/>
              </a:rPr>
              <a:t>IntelliBridge</a:t>
            </a:r>
            <a:r>
              <a:rPr lang="en-US" sz="1900" i="1" dirty="0">
                <a:effectLst/>
              </a:rPr>
              <a:t> for long-term success.”</a:t>
            </a:r>
          </a:p>
          <a:p>
            <a:endParaRPr lang="en-US" dirty="0"/>
          </a:p>
        </p:txBody>
      </p:sp>
      <p:pic>
        <p:nvPicPr>
          <p:cNvPr id="176"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8914958" y="1761491"/>
            <a:ext cx="3121579" cy="3121579"/>
          </a:xfrm>
          <a:prstGeom prst="rect">
            <a:avLst/>
          </a:prstGeom>
          <a:ln w="12700">
            <a:miter lim="400000"/>
          </a:ln>
        </p:spPr>
      </p:pic>
    </p:spTree>
    <p:extLst>
      <p:ext uri="{BB962C8B-B14F-4D97-AF65-F5344CB8AC3E}">
        <p14:creationId xmlns:p14="http://schemas.microsoft.com/office/powerpoint/2010/main" val="687601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xfrm>
            <a:off x="711927" y="175781"/>
            <a:ext cx="10194981" cy="828420"/>
          </a:xfrm>
          <a:prstGeom prst="rect">
            <a:avLst/>
          </a:prstGeom>
        </p:spPr>
        <p:txBody>
          <a:bodyPr/>
          <a:lstStyle>
            <a:lvl1pPr>
              <a:defRPr spc="-100"/>
            </a:lvl1pPr>
          </a:lstStyle>
          <a:p>
            <a:r>
              <a:rPr lang="en-US" dirty="0"/>
              <a:t>What are our Members up to? </a:t>
            </a:r>
            <a:endParaRPr dirty="0"/>
          </a:p>
        </p:txBody>
      </p:sp>
      <p:sp>
        <p:nvSpPr>
          <p:cNvPr id="173" name="Slide Number Placeholder 3"/>
          <p:cNvSpPr txBox="1">
            <a:spLocks noGrp="1"/>
          </p:cNvSpPr>
          <p:nvPr>
            <p:ph type="sldNum" sz="quarter" idx="2"/>
          </p:nvPr>
        </p:nvSpPr>
        <p:spPr>
          <a:xfrm>
            <a:off x="11808069" y="6468780"/>
            <a:ext cx="181835"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
        <p:nvSpPr>
          <p:cNvPr id="174" name="TextBox 8"/>
          <p:cNvSpPr txBox="1"/>
          <p:nvPr/>
        </p:nvSpPr>
        <p:spPr>
          <a:xfrm>
            <a:off x="711927" y="1045030"/>
            <a:ext cx="7644088"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solidFill>
                  <a:srgbClr val="434244"/>
                </a:solidFill>
                <a:latin typeface="Open Sans"/>
                <a:ea typeface="Open Sans"/>
                <a:cs typeface="Open Sans"/>
                <a:sym typeface="Open Sans"/>
              </a:defRPr>
            </a:pPr>
            <a:endParaRPr lang="en-US" dirty="0"/>
          </a:p>
          <a:p>
            <a:pPr>
              <a:defRPr b="1">
                <a:solidFill>
                  <a:srgbClr val="434244"/>
                </a:solidFill>
                <a:latin typeface="Open Sans"/>
                <a:ea typeface="Open Sans"/>
                <a:cs typeface="Open Sans"/>
                <a:sym typeface="Open Sans"/>
              </a:defRPr>
            </a:pPr>
            <a:r>
              <a:rPr lang="en-US" dirty="0"/>
              <a:t>Andrew Bonds</a:t>
            </a:r>
            <a:endParaRPr dirty="0"/>
          </a:p>
          <a:p>
            <a:pPr>
              <a:defRPr b="1" i="1">
                <a:latin typeface="Open Sans"/>
                <a:ea typeface="Open Sans"/>
                <a:cs typeface="Open Sans"/>
                <a:sym typeface="Open Sans"/>
              </a:defRPr>
            </a:pPr>
            <a:r>
              <a:rPr lang="en-US" dirty="0"/>
              <a:t>Babylon Micro-Farms</a:t>
            </a:r>
            <a:endParaRPr dirty="0"/>
          </a:p>
        </p:txBody>
      </p:sp>
      <p:sp>
        <p:nvSpPr>
          <p:cNvPr id="175" name="Content Placeholder 4"/>
          <p:cNvSpPr txBox="1">
            <a:spLocks noGrp="1"/>
          </p:cNvSpPr>
          <p:nvPr>
            <p:ph type="body" idx="1"/>
          </p:nvPr>
        </p:nvSpPr>
        <p:spPr>
          <a:xfrm>
            <a:off x="731521" y="1670445"/>
            <a:ext cx="7735528" cy="4744043"/>
          </a:xfrm>
          <a:prstGeom prst="rect">
            <a:avLst/>
          </a:prstGeom>
        </p:spPr>
        <p:txBody>
          <a:bodyPr>
            <a:normAutofit/>
          </a:bodyPr>
          <a:lstStyle>
            <a:lvl1pPr>
              <a:defRPr sz="1800"/>
            </a:lvl1pPr>
          </a:lstStyle>
          <a:p>
            <a:pPr marL="0" indent="0">
              <a:buNone/>
            </a:pPr>
            <a:r>
              <a:rPr lang="en-US" sz="3600" dirty="0">
                <a:solidFill>
                  <a:schemeClr val="accent2"/>
                </a:solidFill>
                <a:latin typeface="Roboto Black" panose="02000000000000000000" pitchFamily="2" charset="0"/>
                <a:ea typeface="Roboto Black" panose="02000000000000000000" pitchFamily="2" charset="0"/>
              </a:rPr>
              <a:t> </a:t>
            </a:r>
          </a:p>
          <a:p>
            <a:pPr marL="0" indent="0">
              <a:buNone/>
            </a:pPr>
            <a:r>
              <a:rPr lang="en-US" sz="3600" dirty="0">
                <a:solidFill>
                  <a:schemeClr val="accent2"/>
                </a:solidFill>
                <a:latin typeface="Roboto Black" panose="02000000000000000000" pitchFamily="2" charset="0"/>
                <a:ea typeface="Roboto Black" panose="02000000000000000000" pitchFamily="2" charset="0"/>
              </a:rPr>
              <a:t>NEW VP OF FINANCE ROLE</a:t>
            </a:r>
          </a:p>
          <a:p>
            <a:pPr marL="342900" indent="-342900">
              <a:buFont typeface="+mj-lt"/>
              <a:buAutoNum type="arabicPeriod"/>
            </a:pPr>
            <a:r>
              <a:rPr lang="en-US" dirty="0"/>
              <a:t>Venture backed </a:t>
            </a:r>
          </a:p>
          <a:p>
            <a:pPr marL="342900" indent="-342900">
              <a:buFont typeface="+mj-lt"/>
              <a:buAutoNum type="arabicPeriod"/>
            </a:pPr>
            <a:r>
              <a:rPr lang="en-US" dirty="0"/>
              <a:t>Diversity of industry </a:t>
            </a:r>
          </a:p>
          <a:p>
            <a:pPr marL="342900" indent="-342900">
              <a:buFont typeface="+mj-lt"/>
              <a:buAutoNum type="arabicPeriod"/>
            </a:pPr>
            <a:r>
              <a:rPr lang="en-US" dirty="0"/>
              <a:t>Building out the finance organization</a:t>
            </a:r>
          </a:p>
        </p:txBody>
      </p:sp>
      <p:pic>
        <p:nvPicPr>
          <p:cNvPr id="176"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8914958" y="1761491"/>
            <a:ext cx="3121579" cy="3121579"/>
          </a:xfrm>
          <a:prstGeom prst="rect">
            <a:avLst/>
          </a:prstGeom>
          <a:ln w="12700">
            <a:miter lim="400000"/>
          </a:ln>
        </p:spPr>
      </p:pic>
    </p:spTree>
    <p:extLst>
      <p:ext uri="{BB962C8B-B14F-4D97-AF65-F5344CB8AC3E}">
        <p14:creationId xmlns:p14="http://schemas.microsoft.com/office/powerpoint/2010/main" val="230883465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xfrm>
            <a:off x="711927" y="175781"/>
            <a:ext cx="10194981" cy="828420"/>
          </a:xfrm>
          <a:prstGeom prst="rect">
            <a:avLst/>
          </a:prstGeom>
        </p:spPr>
        <p:txBody>
          <a:bodyPr/>
          <a:lstStyle>
            <a:lvl1pPr>
              <a:defRPr spc="-100"/>
            </a:lvl1pPr>
          </a:lstStyle>
          <a:p>
            <a:r>
              <a:rPr lang="en-US" dirty="0"/>
              <a:t>What are our Members up to? </a:t>
            </a:r>
            <a:endParaRPr dirty="0"/>
          </a:p>
        </p:txBody>
      </p:sp>
      <p:sp>
        <p:nvSpPr>
          <p:cNvPr id="173" name="Slide Number Placeholder 3"/>
          <p:cNvSpPr txBox="1">
            <a:spLocks noGrp="1"/>
          </p:cNvSpPr>
          <p:nvPr>
            <p:ph type="sldNum" sz="quarter" idx="2"/>
          </p:nvPr>
        </p:nvSpPr>
        <p:spPr>
          <a:xfrm>
            <a:off x="11808069" y="6468780"/>
            <a:ext cx="181835" cy="2565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174" name="TextBox 8"/>
          <p:cNvSpPr txBox="1"/>
          <p:nvPr/>
        </p:nvSpPr>
        <p:spPr>
          <a:xfrm>
            <a:off x="711927" y="1045030"/>
            <a:ext cx="7644088"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solidFill>
                  <a:srgbClr val="434244"/>
                </a:solidFill>
                <a:latin typeface="Open Sans"/>
                <a:ea typeface="Open Sans"/>
                <a:cs typeface="Open Sans"/>
                <a:sym typeface="Open Sans"/>
              </a:defRPr>
            </a:pPr>
            <a:endParaRPr lang="en-US" dirty="0"/>
          </a:p>
          <a:p>
            <a:pPr>
              <a:defRPr b="1">
                <a:solidFill>
                  <a:srgbClr val="434244"/>
                </a:solidFill>
                <a:latin typeface="Open Sans"/>
                <a:ea typeface="Open Sans"/>
                <a:cs typeface="Open Sans"/>
                <a:sym typeface="Open Sans"/>
              </a:defRPr>
            </a:pPr>
            <a:r>
              <a:rPr lang="en-US" dirty="0"/>
              <a:t>Greg Schaub</a:t>
            </a:r>
            <a:endParaRPr dirty="0"/>
          </a:p>
          <a:p>
            <a:pPr>
              <a:defRPr b="1" i="1">
                <a:latin typeface="Open Sans"/>
                <a:ea typeface="Open Sans"/>
                <a:cs typeface="Open Sans"/>
                <a:sym typeface="Open Sans"/>
              </a:defRPr>
            </a:pPr>
            <a:r>
              <a:rPr lang="en-US" dirty="0"/>
              <a:t>HENSOLDT</a:t>
            </a:r>
            <a:endParaRPr dirty="0"/>
          </a:p>
        </p:txBody>
      </p:sp>
      <p:sp>
        <p:nvSpPr>
          <p:cNvPr id="175" name="Content Placeholder 4"/>
          <p:cNvSpPr txBox="1">
            <a:spLocks noGrp="1"/>
          </p:cNvSpPr>
          <p:nvPr>
            <p:ph type="body" idx="1"/>
          </p:nvPr>
        </p:nvSpPr>
        <p:spPr>
          <a:xfrm>
            <a:off x="666207" y="1506695"/>
            <a:ext cx="7735528" cy="4744043"/>
          </a:xfrm>
          <a:prstGeom prst="rect">
            <a:avLst/>
          </a:prstGeom>
        </p:spPr>
        <p:txBody>
          <a:bodyPr>
            <a:normAutofit/>
          </a:bodyPr>
          <a:lstStyle>
            <a:lvl1pPr>
              <a:defRPr sz="1800"/>
            </a:lvl1pPr>
          </a:lstStyle>
          <a:p>
            <a:pPr marL="0" indent="0">
              <a:buNone/>
            </a:pPr>
            <a:r>
              <a:rPr lang="en-US" sz="3600" dirty="0">
                <a:solidFill>
                  <a:schemeClr val="accent2"/>
                </a:solidFill>
                <a:latin typeface="Roboto Black" panose="02000000000000000000" pitchFamily="2" charset="0"/>
                <a:ea typeface="Roboto Black" panose="02000000000000000000" pitchFamily="2" charset="0"/>
              </a:rPr>
              <a:t> </a:t>
            </a:r>
          </a:p>
          <a:p>
            <a:pPr marL="0" indent="0">
              <a:buNone/>
            </a:pPr>
            <a:r>
              <a:rPr lang="en-US" sz="3600" dirty="0">
                <a:solidFill>
                  <a:schemeClr val="accent2"/>
                </a:solidFill>
                <a:latin typeface="Roboto Black" panose="02000000000000000000" pitchFamily="2" charset="0"/>
                <a:ea typeface="Roboto Black" panose="02000000000000000000" pitchFamily="2" charset="0"/>
              </a:rPr>
              <a:t>EXCELLING IN THE CFO ROLE</a:t>
            </a:r>
          </a:p>
          <a:p>
            <a:pPr marL="342900" indent="-342900">
              <a:buFont typeface="+mj-lt"/>
              <a:buAutoNum type="arabicPeriod"/>
            </a:pPr>
            <a:r>
              <a:rPr lang="en-US" dirty="0">
                <a:solidFill>
                  <a:schemeClr val="tx1"/>
                </a:solidFill>
                <a:latin typeface="Roboto" panose="02000000000000000000" pitchFamily="2" charset="0"/>
                <a:ea typeface="Roboto" panose="02000000000000000000" pitchFamily="2" charset="0"/>
              </a:rPr>
              <a:t>Poised to achieve all KPI’s</a:t>
            </a:r>
          </a:p>
          <a:p>
            <a:pPr marL="342900" indent="-342900">
              <a:buFont typeface="+mj-lt"/>
              <a:buAutoNum type="arabicPeriod"/>
            </a:pPr>
            <a:r>
              <a:rPr lang="en-US" dirty="0">
                <a:solidFill>
                  <a:schemeClr val="tx1"/>
                </a:solidFill>
                <a:latin typeface="Roboto" panose="02000000000000000000" pitchFamily="2" charset="0"/>
                <a:ea typeface="Roboto" panose="02000000000000000000" pitchFamily="2" charset="0"/>
              </a:rPr>
              <a:t>First positive EBITDA year </a:t>
            </a:r>
          </a:p>
          <a:p>
            <a:pPr marL="342900" indent="-342900">
              <a:buFont typeface="+mj-lt"/>
              <a:buAutoNum type="arabicPeriod"/>
            </a:pPr>
            <a:r>
              <a:rPr lang="en-US" dirty="0">
                <a:solidFill>
                  <a:schemeClr val="tx1"/>
                </a:solidFill>
                <a:latin typeface="Roboto" panose="02000000000000000000" pitchFamily="2" charset="0"/>
                <a:ea typeface="Roboto" panose="02000000000000000000" pitchFamily="2" charset="0"/>
              </a:rPr>
              <a:t>Working on buy side M&amp;A opportunities</a:t>
            </a:r>
          </a:p>
          <a:p>
            <a:pPr marL="342900" indent="-342900">
              <a:buFont typeface="+mj-lt"/>
              <a:buAutoNum type="arabicPeriod"/>
            </a:pPr>
            <a:r>
              <a:rPr lang="en-US" dirty="0">
                <a:solidFill>
                  <a:schemeClr val="tx1"/>
                </a:solidFill>
                <a:latin typeface="Roboto" panose="02000000000000000000" pitchFamily="2" charset="0"/>
                <a:ea typeface="Roboto" panose="02000000000000000000" pitchFamily="2" charset="0"/>
              </a:rPr>
              <a:t>Preparing for Interim Audit</a:t>
            </a:r>
          </a:p>
          <a:p>
            <a:pPr marL="0" indent="0">
              <a:buNone/>
            </a:pPr>
            <a:endParaRPr lang="en-US" dirty="0">
              <a:solidFill>
                <a:schemeClr val="tx1"/>
              </a:solidFill>
              <a:latin typeface="Roboto" panose="02000000000000000000" pitchFamily="2" charset="0"/>
              <a:ea typeface="Roboto" panose="02000000000000000000" pitchFamily="2" charset="0"/>
            </a:endParaRPr>
          </a:p>
        </p:txBody>
      </p:sp>
      <p:pic>
        <p:nvPicPr>
          <p:cNvPr id="176"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8914958" y="1761491"/>
            <a:ext cx="3121579" cy="3121579"/>
          </a:xfrm>
          <a:prstGeom prst="rect">
            <a:avLst/>
          </a:prstGeom>
          <a:ln w="12700">
            <a:miter lim="400000"/>
          </a:ln>
        </p:spPr>
      </p:pic>
    </p:spTree>
    <p:extLst>
      <p:ext uri="{BB962C8B-B14F-4D97-AF65-F5344CB8AC3E}">
        <p14:creationId xmlns:p14="http://schemas.microsoft.com/office/powerpoint/2010/main" val="246777603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itle 7"/>
          <p:cNvSpPr txBox="1">
            <a:spLocks noGrp="1"/>
          </p:cNvSpPr>
          <p:nvPr>
            <p:ph type="ctrTitle"/>
          </p:nvPr>
        </p:nvSpPr>
        <p:spPr>
          <a:xfrm>
            <a:off x="800534" y="2338084"/>
            <a:ext cx="10590932" cy="2964285"/>
          </a:xfrm>
          <a:prstGeom prst="rect">
            <a:avLst/>
          </a:prstGeom>
        </p:spPr>
        <p:txBody>
          <a:bodyPr>
            <a:normAutofit/>
          </a:bodyPr>
          <a:lstStyle>
            <a:lvl1pPr>
              <a:defRPr sz="3600" spc="-100"/>
            </a:lvl1pPr>
          </a:lstStyle>
          <a:p>
            <a:pPr marL="0" marR="0">
              <a:spcBef>
                <a:spcPts val="0"/>
              </a:spcBef>
              <a:spcAft>
                <a:spcPts val="0"/>
              </a:spcAft>
            </a:pPr>
            <a:br>
              <a:rPr dirty="0"/>
            </a:br>
            <a:endParaRPr dirty="0">
              <a:solidFill>
                <a:schemeClr val="bg1"/>
              </a:solidFill>
            </a:endParaRPr>
          </a:p>
        </p:txBody>
      </p:sp>
      <p:sp>
        <p:nvSpPr>
          <p:cNvPr id="189" name="TextBox 1"/>
          <p:cNvSpPr txBox="1"/>
          <p:nvPr/>
        </p:nvSpPr>
        <p:spPr>
          <a:xfrm>
            <a:off x="346847" y="1987563"/>
            <a:ext cx="11498306"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chemeClr val="accent5"/>
                </a:solidFill>
                <a:latin typeface="Roboto Black"/>
                <a:ea typeface="Roboto Black"/>
                <a:cs typeface="Roboto Black"/>
                <a:sym typeface="Roboto Black"/>
              </a:defRPr>
            </a:lvl1pPr>
          </a:lstStyle>
          <a:p>
            <a:r>
              <a:rPr dirty="0"/>
              <a:t>   </a:t>
            </a:r>
            <a:r>
              <a:rPr lang="en-US" dirty="0"/>
              <a:t>          Introducing Stewart Leadership</a:t>
            </a:r>
            <a:endParaRPr dirty="0"/>
          </a:p>
        </p:txBody>
      </p:sp>
      <p:pic>
        <p:nvPicPr>
          <p:cNvPr id="3" name="Picture 2" descr="A blue and white sign&#10;&#10;Description automatically generated with medium confidence">
            <a:extLst>
              <a:ext uri="{FF2B5EF4-FFF2-40B4-BE49-F238E27FC236}">
                <a16:creationId xmlns:a16="http://schemas.microsoft.com/office/drawing/2014/main" id="{E7128704-0D5F-4876-89F1-66C35D4A3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610" y="3129375"/>
            <a:ext cx="4715133" cy="1732223"/>
          </a:xfrm>
          <a:prstGeom prst="rect">
            <a:avLst/>
          </a:prstGeom>
        </p:spPr>
      </p:pic>
    </p:spTree>
    <p:extLst>
      <p:ext uri="{BB962C8B-B14F-4D97-AF65-F5344CB8AC3E}">
        <p14:creationId xmlns:p14="http://schemas.microsoft.com/office/powerpoint/2010/main" val="415060787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Footer Placeholder 9"/>
          <p:cNvSpPr txBox="1"/>
          <p:nvPr/>
        </p:nvSpPr>
        <p:spPr>
          <a:xfrm>
            <a:off x="10043962" y="6536845"/>
            <a:ext cx="2102318" cy="230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algn="l" defTabSz="914308">
              <a:defRPr>
                <a:solidFill>
                  <a:srgbClr val="FFFFFF"/>
                </a:solidFill>
                <a:latin typeface="Roboto Condensed"/>
                <a:ea typeface="Roboto Condensed"/>
                <a:cs typeface="Roboto Condensed"/>
                <a:sym typeface="Roboto Condensed"/>
              </a:defRPr>
            </a:lvl1pPr>
          </a:lstStyle>
          <a:p>
            <a:r>
              <a:rPr sz="900"/>
              <a:t>© Stewart Leadership  |      </a:t>
            </a:r>
          </a:p>
        </p:txBody>
      </p:sp>
      <p:sp>
        <p:nvSpPr>
          <p:cNvPr id="199" name="Title 5"/>
          <p:cNvSpPr txBox="1">
            <a:spLocks noGrp="1"/>
          </p:cNvSpPr>
          <p:nvPr>
            <p:ph type="title"/>
          </p:nvPr>
        </p:nvSpPr>
        <p:spPr>
          <a:xfrm>
            <a:off x="685800" y="568415"/>
            <a:ext cx="6857997" cy="789244"/>
          </a:xfrm>
          <a:prstGeom prst="rect">
            <a:avLst/>
          </a:prstGeom>
        </p:spPr>
        <p:txBody>
          <a:bodyPr>
            <a:normAutofit fontScale="90000"/>
          </a:bodyPr>
          <a:lstStyle/>
          <a:p>
            <a:pPr defTabSz="768135">
              <a:defRPr sz="4700"/>
            </a:pPr>
            <a:r>
              <a:t>Stewart Leadership</a:t>
            </a:r>
            <a:br/>
            <a:r>
              <a:rPr>
                <a:solidFill>
                  <a:srgbClr val="FEC010"/>
                </a:solidFill>
              </a:rPr>
              <a:t>Building leaders for over 40 years</a:t>
            </a:r>
          </a:p>
        </p:txBody>
      </p:sp>
      <p:sp>
        <p:nvSpPr>
          <p:cNvPr id="200" name="Text Placeholder 11"/>
          <p:cNvSpPr txBox="1">
            <a:spLocks noGrp="1"/>
          </p:cNvSpPr>
          <p:nvPr>
            <p:ph type="body" sz="half" idx="1"/>
          </p:nvPr>
        </p:nvSpPr>
        <p:spPr>
          <a:xfrm>
            <a:off x="732138" y="1876147"/>
            <a:ext cx="6765322" cy="2648506"/>
          </a:xfrm>
          <a:prstGeom prst="rect">
            <a:avLst/>
          </a:prstGeom>
        </p:spPr>
        <p:txBody>
          <a:bodyPr/>
          <a:lstStyle/>
          <a:p>
            <a:pPr>
              <a:lnSpc>
                <a:spcPct val="90000"/>
              </a:lnSpc>
              <a:spcBef>
                <a:spcPts val="1800"/>
              </a:spcBef>
              <a:defRPr b="0">
                <a:latin typeface="Open Sans"/>
                <a:ea typeface="Open Sans"/>
                <a:cs typeface="Open Sans"/>
                <a:sym typeface="Open Sans"/>
              </a:defRPr>
            </a:pPr>
            <a:r>
              <a:t>We help leaders, teams and entire organizations </a:t>
            </a:r>
            <a:r>
              <a:rPr b="1"/>
              <a:t>increase effectiveness</a:t>
            </a:r>
            <a:r>
              <a:t> and </a:t>
            </a:r>
            <a:r>
              <a:rPr b="1"/>
              <a:t>drive growth</a:t>
            </a:r>
          </a:p>
          <a:p>
            <a:pPr>
              <a:lnSpc>
                <a:spcPct val="90000"/>
              </a:lnSpc>
              <a:spcBef>
                <a:spcPts val="1800"/>
              </a:spcBef>
              <a:defRPr b="0">
                <a:latin typeface="Open Sans"/>
                <a:ea typeface="Open Sans"/>
                <a:cs typeface="Open Sans"/>
                <a:sym typeface="Open Sans"/>
              </a:defRPr>
            </a:pPr>
            <a:r>
              <a:t>We focus on the </a:t>
            </a:r>
            <a:r>
              <a:rPr b="1"/>
              <a:t>people side </a:t>
            </a:r>
            <a:r>
              <a:t>of getting to high performance</a:t>
            </a:r>
          </a:p>
          <a:p>
            <a:pPr>
              <a:lnSpc>
                <a:spcPct val="90000"/>
              </a:lnSpc>
              <a:spcBef>
                <a:spcPts val="1800"/>
              </a:spcBef>
              <a:defRPr b="0">
                <a:latin typeface="Open Sans"/>
                <a:ea typeface="Open Sans"/>
                <a:cs typeface="Open Sans"/>
                <a:sym typeface="Open Sans"/>
              </a:defRPr>
            </a:pPr>
            <a:r>
              <a:t>We design </a:t>
            </a:r>
            <a:r>
              <a:rPr b="1"/>
              <a:t>tailored solutions </a:t>
            </a:r>
            <a:r>
              <a:t>that meet specific client needs</a:t>
            </a:r>
          </a:p>
        </p:txBody>
      </p:sp>
      <p:pic>
        <p:nvPicPr>
          <p:cNvPr id="201" name="Picture Placeholder 19" descr="Picture Placeholder 19"/>
          <p:cNvPicPr>
            <a:picLocks noGrp="1" noChangeAspect="1"/>
          </p:cNvPicPr>
          <p:nvPr>
            <p:ph type="pic" idx="21"/>
          </p:nvPr>
        </p:nvPicPr>
        <p:blipFill>
          <a:blip r:embed="rId2"/>
          <a:srcRect t="4905" b="4905"/>
          <a:stretch>
            <a:fillRect/>
          </a:stretch>
        </p:blipFill>
        <p:spPr>
          <a:xfrm>
            <a:off x="7494361" y="-455994"/>
            <a:ext cx="4146518" cy="6597296"/>
          </a:xfrm>
          <a:prstGeom prst="rect">
            <a:avLst/>
          </a:prstGeom>
        </p:spPr>
      </p:pic>
      <p:pic>
        <p:nvPicPr>
          <p:cNvPr id="202" name="Content Placeholder 8" descr="Content Placeholder 8"/>
          <p:cNvPicPr>
            <a:picLocks noChangeAspect="1"/>
          </p:cNvPicPr>
          <p:nvPr/>
        </p:nvPicPr>
        <p:blipFill>
          <a:blip r:embed="rId3"/>
          <a:srcRect b="55940"/>
          <a:stretch>
            <a:fillRect/>
          </a:stretch>
        </p:blipFill>
        <p:spPr>
          <a:xfrm>
            <a:off x="599280" y="4391818"/>
            <a:ext cx="7031064" cy="1638239"/>
          </a:xfrm>
          <a:prstGeom prst="rect">
            <a:avLst/>
          </a:prstGeom>
          <a:ln w="12700">
            <a:miter lim="400000"/>
          </a:ln>
        </p:spPr>
      </p:pic>
      <p:sp>
        <p:nvSpPr>
          <p:cNvPr id="203" name="Right Triangle 20"/>
          <p:cNvSpPr/>
          <p:nvPr/>
        </p:nvSpPr>
        <p:spPr>
          <a:xfrm flipH="1">
            <a:off x="11080694" y="5665117"/>
            <a:ext cx="560184" cy="476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25400" tIns="25400" rIns="25400" bIns="25400" anchor="ctr"/>
          <a:lstStyle/>
          <a:p>
            <a:pPr defTabSz="457154">
              <a:defRPr sz="3600">
                <a:solidFill>
                  <a:srgbClr val="FFFFFF"/>
                </a:solidFill>
                <a:latin typeface="Open Sans Semibold"/>
                <a:ea typeface="Open Sans Semibold"/>
                <a:cs typeface="Open Sans Semibold"/>
                <a:sym typeface="Open Sans Semibold"/>
              </a:defRPr>
            </a:pPr>
            <a:endParaRPr/>
          </a:p>
        </p:txBody>
      </p:sp>
      <p:sp>
        <p:nvSpPr>
          <p:cNvPr id="204" name="Rectangle 2"/>
          <p:cNvSpPr/>
          <p:nvPr/>
        </p:nvSpPr>
        <p:spPr>
          <a:xfrm>
            <a:off x="9342304" y="785204"/>
            <a:ext cx="1738391" cy="355667"/>
          </a:xfrm>
          <a:prstGeom prst="rect">
            <a:avLst/>
          </a:prstGeom>
          <a:solidFill>
            <a:srgbClr val="FFFFFF"/>
          </a:solidFill>
          <a:ln w="12700">
            <a:miter lim="400000"/>
          </a:ln>
        </p:spPr>
        <p:txBody>
          <a:bodyPr lIns="25400" tIns="25400" rIns="25400" bIns="25400" anchor="ctr"/>
          <a:lstStyle/>
          <a:p>
            <a:pPr defTabSz="457154">
              <a:defRPr sz="3600">
                <a:solidFill>
                  <a:srgbClr val="000000"/>
                </a:solidFill>
                <a:latin typeface="Open Sans Semibold"/>
                <a:ea typeface="Open Sans Semibold"/>
                <a:cs typeface="Open Sans Semibold"/>
                <a:sym typeface="Open Sans Semibold"/>
              </a:defRPr>
            </a:pPr>
            <a:endParaRPr/>
          </a:p>
        </p:txBody>
      </p:sp>
      <p:pic>
        <p:nvPicPr>
          <p:cNvPr id="205" name="Picture 8" descr="Picture 8"/>
          <p:cNvPicPr>
            <a:picLocks noChangeAspect="1"/>
          </p:cNvPicPr>
          <p:nvPr/>
        </p:nvPicPr>
        <p:blipFill>
          <a:blip r:embed="rId4"/>
          <a:srcRect l="19259" t="36296" r="18519" b="35926"/>
          <a:stretch>
            <a:fillRect/>
          </a:stretch>
        </p:blipFill>
        <p:spPr>
          <a:xfrm>
            <a:off x="9794234" y="749748"/>
            <a:ext cx="856564" cy="355667"/>
          </a:xfrm>
          <a:prstGeom prst="rect">
            <a:avLst/>
          </a:prstGeom>
          <a:ln w="12700">
            <a:miter lim="400000"/>
          </a:ln>
        </p:spPr>
      </p:pic>
      <p:pic>
        <p:nvPicPr>
          <p:cNvPr id="206" name="Picture 2" descr="Picture 2"/>
          <p:cNvPicPr>
            <a:picLocks noChangeAspect="1"/>
          </p:cNvPicPr>
          <p:nvPr/>
        </p:nvPicPr>
        <p:blipFill>
          <a:blip r:embed="rId5"/>
          <a:stretch>
            <a:fillRect/>
          </a:stretch>
        </p:blipFill>
        <p:spPr>
          <a:xfrm>
            <a:off x="10511862" y="1140870"/>
            <a:ext cx="879629" cy="739875"/>
          </a:xfrm>
          <a:prstGeom prst="rect">
            <a:avLst/>
          </a:prstGeom>
          <a:ln w="12700">
            <a:miter lim="400000"/>
          </a:ln>
        </p:spPr>
      </p:pic>
      <p:pic>
        <p:nvPicPr>
          <p:cNvPr id="207" name="Picture 4" descr="Picture 4"/>
          <p:cNvPicPr>
            <a:picLocks noChangeAspect="1"/>
          </p:cNvPicPr>
          <p:nvPr/>
        </p:nvPicPr>
        <p:blipFill>
          <a:blip r:embed="rId6"/>
          <a:stretch>
            <a:fillRect/>
          </a:stretch>
        </p:blipFill>
        <p:spPr>
          <a:xfrm>
            <a:off x="9158318" y="1602220"/>
            <a:ext cx="1018423" cy="619871"/>
          </a:xfrm>
          <a:prstGeom prst="rect">
            <a:avLst/>
          </a:prstGeom>
          <a:ln w="12700">
            <a:miter lim="400000"/>
          </a:ln>
        </p:spPr>
      </p:pic>
      <p:pic>
        <p:nvPicPr>
          <p:cNvPr id="208" name="Picture 6" descr="Picture 6"/>
          <p:cNvPicPr>
            <a:picLocks noChangeAspect="1"/>
          </p:cNvPicPr>
          <p:nvPr/>
        </p:nvPicPr>
        <p:blipFill>
          <a:blip r:embed="rId7"/>
          <a:stretch>
            <a:fillRect/>
          </a:stretch>
        </p:blipFill>
        <p:spPr>
          <a:xfrm>
            <a:off x="10178449" y="2019549"/>
            <a:ext cx="1449705" cy="485727"/>
          </a:xfrm>
          <a:prstGeom prst="rect">
            <a:avLst/>
          </a:prstGeom>
          <a:ln w="12700">
            <a:miter lim="400000"/>
          </a:ln>
        </p:spPr>
      </p:pic>
      <p:grpSp>
        <p:nvGrpSpPr>
          <p:cNvPr id="211" name="Picture 8"/>
          <p:cNvGrpSpPr/>
          <p:nvPr/>
        </p:nvGrpSpPr>
        <p:grpSpPr>
          <a:xfrm>
            <a:off x="10297359" y="4580401"/>
            <a:ext cx="1113907" cy="869466"/>
            <a:chOff x="0" y="0"/>
            <a:chExt cx="2227811" cy="1738929"/>
          </a:xfrm>
        </p:grpSpPr>
        <p:sp>
          <p:nvSpPr>
            <p:cNvPr id="209" name="Rectangle"/>
            <p:cNvSpPr/>
            <p:nvPr/>
          </p:nvSpPr>
          <p:spPr>
            <a:xfrm>
              <a:off x="0" y="0"/>
              <a:ext cx="2227812" cy="1738929"/>
            </a:xfrm>
            <a:prstGeom prst="rect">
              <a:avLst/>
            </a:prstGeom>
            <a:solidFill>
              <a:srgbClr val="FFFFFF"/>
            </a:solidFill>
            <a:ln w="12700" cap="flat">
              <a:noFill/>
              <a:miter lim="400000"/>
            </a:ln>
            <a:effectLst/>
          </p:spPr>
          <p:txBody>
            <a:bodyPr wrap="square" lIns="25400" tIns="25400" rIns="25400" bIns="25400" numCol="1" anchor="ctr">
              <a:noAutofit/>
            </a:bodyPr>
            <a:lstStyle/>
            <a:p>
              <a:pPr defTabSz="457154">
                <a:defRPr sz="3600">
                  <a:solidFill>
                    <a:srgbClr val="000000"/>
                  </a:solidFill>
                  <a:latin typeface="Open Sans Semibold"/>
                  <a:ea typeface="Open Sans Semibold"/>
                  <a:cs typeface="Open Sans Semibold"/>
                  <a:sym typeface="Open Sans Semibold"/>
                </a:defRPr>
              </a:pPr>
              <a:endParaRPr/>
            </a:p>
          </p:txBody>
        </p:sp>
        <p:pic>
          <p:nvPicPr>
            <p:cNvPr id="210" name="image44.png" descr="image44.png"/>
            <p:cNvPicPr>
              <a:picLocks noChangeAspect="1"/>
            </p:cNvPicPr>
            <p:nvPr/>
          </p:nvPicPr>
          <p:blipFill>
            <a:blip r:embed="rId8"/>
            <a:stretch>
              <a:fillRect/>
            </a:stretch>
          </p:blipFill>
          <p:spPr>
            <a:xfrm>
              <a:off x="0" y="0"/>
              <a:ext cx="2227812" cy="1738930"/>
            </a:xfrm>
            <a:prstGeom prst="rect">
              <a:avLst/>
            </a:prstGeom>
            <a:ln w="12700" cap="flat">
              <a:noFill/>
              <a:miter lim="400000"/>
            </a:ln>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lide Number"/>
          <p:cNvSpPr txBox="1">
            <a:spLocks noGrp="1"/>
          </p:cNvSpPr>
          <p:nvPr>
            <p:ph type="sldNum" sz="quarter" idx="4294967295"/>
          </p:nvPr>
        </p:nvSpPr>
        <p:spPr>
          <a:xfrm>
            <a:off x="11934109" y="6519240"/>
            <a:ext cx="158052" cy="246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r" defTabSz="457200">
              <a:defRPr sz="1000">
                <a:solidFill>
                  <a:srgbClr val="FEFFFF"/>
                </a:solidFill>
                <a:latin typeface="Calibri"/>
                <a:ea typeface="Calibri"/>
                <a:cs typeface="Calibri"/>
                <a:sym typeface="Calibri"/>
              </a:defRPr>
            </a:lvl1pPr>
          </a:lstStyle>
          <a:p>
            <a:fld id="{86CB4B4D-7CA3-9044-876B-883B54F8677D}" type="slidenum">
              <a:t>9</a:t>
            </a:fld>
            <a:endParaRPr/>
          </a:p>
        </p:txBody>
      </p:sp>
      <p:pic>
        <p:nvPicPr>
          <p:cNvPr id="214" name="Picture 2" descr="Picture 2"/>
          <p:cNvPicPr>
            <a:picLocks noChangeAspect="1"/>
          </p:cNvPicPr>
          <p:nvPr/>
        </p:nvPicPr>
        <p:blipFill>
          <a:blip r:embed="rId2"/>
          <a:stretch>
            <a:fillRect/>
          </a:stretch>
        </p:blipFill>
        <p:spPr>
          <a:xfrm>
            <a:off x="6790756" y="365294"/>
            <a:ext cx="4734560" cy="6127413"/>
          </a:xfrm>
          <a:prstGeom prst="rect">
            <a:avLst/>
          </a:prstGeom>
          <a:ln w="12700">
            <a:miter lim="400000"/>
          </a:ln>
        </p:spPr>
      </p:pic>
      <p:pic>
        <p:nvPicPr>
          <p:cNvPr id="215" name="Image" descr="Image"/>
          <p:cNvPicPr>
            <a:picLocks noChangeAspect="1"/>
          </p:cNvPicPr>
          <p:nvPr/>
        </p:nvPicPr>
        <p:blipFill>
          <a:blip r:embed="rId3"/>
          <a:stretch>
            <a:fillRect/>
          </a:stretch>
        </p:blipFill>
        <p:spPr>
          <a:xfrm>
            <a:off x="1006407" y="365293"/>
            <a:ext cx="4653367" cy="6127414"/>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EB8A2F"/>
      </a:accent1>
      <a:accent2>
        <a:srgbClr val="7CB4C0"/>
      </a:accent2>
      <a:accent3>
        <a:srgbClr val="E5B550"/>
      </a:accent3>
      <a:accent4>
        <a:srgbClr val="D7E6EB"/>
      </a:accent4>
      <a:accent5>
        <a:srgbClr val="FEFFFF"/>
      </a:accent5>
      <a:accent6>
        <a:srgbClr val="369DC2"/>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w="1587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EB8A2F"/>
      </a:accent1>
      <a:accent2>
        <a:srgbClr val="7CB4C0"/>
      </a:accent2>
      <a:accent3>
        <a:srgbClr val="E5B550"/>
      </a:accent3>
      <a:accent4>
        <a:srgbClr val="D7E6EB"/>
      </a:accent4>
      <a:accent5>
        <a:srgbClr val="FEFFFF"/>
      </a:accent5>
      <a:accent6>
        <a:srgbClr val="369DC2"/>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w="1587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2615</TotalTime>
  <Words>1407</Words>
  <Application>Microsoft Office PowerPoint</Application>
  <PresentationFormat>Widescreen</PresentationFormat>
  <Paragraphs>159</Paragraphs>
  <Slides>26</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Antonio</vt:lpstr>
      <vt:lpstr>Antonio Light</vt:lpstr>
      <vt:lpstr>-apple-system</vt:lpstr>
      <vt:lpstr>Arial</vt:lpstr>
      <vt:lpstr>Calibri</vt:lpstr>
      <vt:lpstr>Montserrat</vt:lpstr>
      <vt:lpstr>Open Sans</vt:lpstr>
      <vt:lpstr>Open Sans Semibold</vt:lpstr>
      <vt:lpstr>Roboto</vt:lpstr>
      <vt:lpstr>Roboto Black</vt:lpstr>
      <vt:lpstr>Roboto Condensed</vt:lpstr>
      <vt:lpstr>Roboto Medium</vt:lpstr>
      <vt:lpstr>Retrospect</vt:lpstr>
      <vt:lpstr>PowerPoint Presentation</vt:lpstr>
      <vt:lpstr>Executive Leadership – November 10, 2021</vt:lpstr>
      <vt:lpstr>What are our Members up to? </vt:lpstr>
      <vt:lpstr>What are our Members up to? </vt:lpstr>
      <vt:lpstr>What are our Members up to? </vt:lpstr>
      <vt:lpstr>What are our Members up to? </vt:lpstr>
      <vt:lpstr> </vt:lpstr>
      <vt:lpstr>Stewart Leadership Building leaders for over 40 years</vt:lpstr>
      <vt:lpstr>PowerPoint Presentation</vt:lpstr>
      <vt:lpstr> </vt:lpstr>
      <vt:lpstr>Meet our Panelists</vt:lpstr>
      <vt:lpstr>PowerPoint Presentation</vt:lpstr>
      <vt:lpstr> What is the trait you most deplore in others?  What is your greatest extravagance?  What or who is the greatest love of your life?  What do you most enjoy in your work?  </vt:lpstr>
      <vt:lpstr>You just became a CFO.     Now what do you do?     </vt:lpstr>
      <vt:lpstr>The 4 Key Relationships of a Leader</vt:lpstr>
      <vt:lpstr>How does reporting to a CEO differ from reporting to the CFO?   What are the Board/Investors expecting of me?  </vt:lpstr>
      <vt:lpstr>Focus Area 1: Demanding vs. creating followership</vt:lpstr>
      <vt:lpstr>Focus Area 2: Leading without functional experience</vt:lpstr>
      <vt:lpstr>Focus Area 3: What’s expected of you?</vt:lpstr>
      <vt:lpstr>Focus Area 4: Strategy and Communication</vt:lpstr>
      <vt:lpstr>5 Steps For  Sustaining Personal Change</vt:lpstr>
      <vt:lpstr>                        Our Journey Ahead</vt:lpstr>
      <vt:lpstr>    Session 7 – December 15, 2021</vt:lpstr>
      <vt:lpstr>Mentor Case Study </vt:lpstr>
      <vt:lpstr>Mentor Case Study 2</vt:lpstr>
      <vt:lpstr>Mentor Case Study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Meadows</dc:creator>
  <cp:lastModifiedBy>Brian Meadows</cp:lastModifiedBy>
  <cp:revision>2</cp:revision>
  <dcterms:modified xsi:type="dcterms:W3CDTF">2021-11-07T14:07:24Z</dcterms:modified>
</cp:coreProperties>
</file>